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829" r:id="rId3"/>
  </p:sldMasterIdLst>
  <p:notesMasterIdLst>
    <p:notesMasterId r:id="rId39"/>
  </p:notesMasterIdLst>
  <p:sldIdLst>
    <p:sldId id="546" r:id="rId4"/>
    <p:sldId id="545" r:id="rId5"/>
    <p:sldId id="337" r:id="rId6"/>
    <p:sldId id="338" r:id="rId7"/>
    <p:sldId id="384" r:id="rId8"/>
    <p:sldId id="547" r:id="rId9"/>
    <p:sldId id="393" r:id="rId10"/>
    <p:sldId id="396" r:id="rId11"/>
    <p:sldId id="398" r:id="rId12"/>
    <p:sldId id="399" r:id="rId13"/>
    <p:sldId id="400" r:id="rId14"/>
    <p:sldId id="401" r:id="rId15"/>
    <p:sldId id="406" r:id="rId16"/>
    <p:sldId id="556" r:id="rId17"/>
    <p:sldId id="423" r:id="rId18"/>
    <p:sldId id="424" r:id="rId19"/>
    <p:sldId id="557" r:id="rId20"/>
    <p:sldId id="426" r:id="rId21"/>
    <p:sldId id="427" r:id="rId22"/>
    <p:sldId id="558" r:id="rId23"/>
    <p:sldId id="429" r:id="rId24"/>
    <p:sldId id="442" r:id="rId25"/>
    <p:sldId id="548" r:id="rId26"/>
    <p:sldId id="444" r:id="rId27"/>
    <p:sldId id="445" r:id="rId28"/>
    <p:sldId id="555" r:id="rId29"/>
    <p:sldId id="549" r:id="rId30"/>
    <p:sldId id="550" r:id="rId31"/>
    <p:sldId id="447" r:id="rId32"/>
    <p:sldId id="554" r:id="rId33"/>
    <p:sldId id="551" r:id="rId34"/>
    <p:sldId id="552" r:id="rId35"/>
    <p:sldId id="553" r:id="rId36"/>
    <p:sldId id="544" r:id="rId37"/>
    <p:sldId id="298" r:id="rId3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9">
          <p15:clr>
            <a:srgbClr val="A4A3A4"/>
          </p15:clr>
        </p15:guide>
        <p15:guide id="2" orient="horz" pos="1317">
          <p15:clr>
            <a:srgbClr val="A4A3A4"/>
          </p15:clr>
        </p15:guide>
        <p15:guide id="3" orient="horz" pos="3961">
          <p15:clr>
            <a:srgbClr val="A4A3A4"/>
          </p15:clr>
        </p15:guide>
        <p15:guide id="4" pos="5465">
          <p15:clr>
            <a:srgbClr val="A4A3A4"/>
          </p15:clr>
        </p15:guide>
        <p15:guide id="5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648"/>
    <a:srgbClr val="2D96FF"/>
    <a:srgbClr val="3366FD"/>
    <a:srgbClr val="F8F8F8"/>
    <a:srgbClr val="DDDDDD"/>
    <a:srgbClr val="003366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3481" autoAdjust="0"/>
  </p:normalViewPr>
  <p:slideViewPr>
    <p:cSldViewPr snapToGrid="0">
      <p:cViewPr varScale="1">
        <p:scale>
          <a:sx n="109" d="100"/>
          <a:sy n="109" d="100"/>
        </p:scale>
        <p:origin x="1392" y="60"/>
      </p:cViewPr>
      <p:guideLst>
        <p:guide orient="horz" pos="2579"/>
        <p:guide orient="horz" pos="1317"/>
        <p:guide orient="horz" pos="3961"/>
        <p:guide pos="546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Sheet1!$G$31</c:f>
              <c:strCache>
                <c:ptCount val="1"/>
                <c:pt idx="0">
                  <c:v>数量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Sheet1!$H$31:$J$31</c:f>
              <c:numCache>
                <c:formatCode>General</c:formatCode>
                <c:ptCount val="3"/>
                <c:pt idx="0">
                  <c:v>3400</c:v>
                </c:pt>
                <c:pt idx="1">
                  <c:v>893</c:v>
                </c:pt>
                <c:pt idx="2">
                  <c:v>641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698480"/>
        <c:axId val="208699040"/>
      </c:lineChart>
      <c:catAx>
        <c:axId val="208698480"/>
        <c:scaling>
          <c:orientation val="minMax"/>
        </c:scaling>
        <c:delete val="1"/>
        <c:axPos val="b"/>
        <c:majorTickMark val="none"/>
        <c:minorTickMark val="none"/>
        <c:tickLblPos val="nextTo"/>
        <c:crossAx val="208699040"/>
        <c:crosses val="autoZero"/>
        <c:auto val="1"/>
        <c:lblAlgn val="ctr"/>
        <c:lblOffset val="100"/>
        <c:noMultiLvlLbl val="0"/>
      </c:catAx>
      <c:valAx>
        <c:axId val="208699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69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F53D0-8389-4152-AF53-3DDB7180E6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86B8DB-2D87-4174-8255-87719C7C163F}">
      <dgm:prSet phldrT="[文本]"/>
      <dgm:spPr/>
      <dgm:t>
        <a:bodyPr/>
        <a:lstStyle/>
        <a:p>
          <a:r>
            <a:rPr lang="zh-CN" altLang="en-US" dirty="0" smtClean="0"/>
            <a:t>领取任务</a:t>
          </a:r>
          <a:endParaRPr lang="zh-CN" altLang="en-US" dirty="0"/>
        </a:p>
      </dgm:t>
    </dgm:pt>
    <dgm:pt modelId="{A1CF43D3-B193-4C7B-8316-9DA368769C3A}" type="parTrans" cxnId="{F8A762A3-17B2-4FB3-B121-0E0C70AF543D}">
      <dgm:prSet/>
      <dgm:spPr/>
      <dgm:t>
        <a:bodyPr/>
        <a:lstStyle/>
        <a:p>
          <a:endParaRPr lang="zh-CN" altLang="en-US"/>
        </a:p>
      </dgm:t>
    </dgm:pt>
    <dgm:pt modelId="{0B185B10-DA8C-44AB-A4FB-72EC0F43BEB3}" type="sibTrans" cxnId="{F8A762A3-17B2-4FB3-B121-0E0C70AF543D}">
      <dgm:prSet/>
      <dgm:spPr/>
      <dgm:t>
        <a:bodyPr/>
        <a:lstStyle/>
        <a:p>
          <a:endParaRPr lang="zh-CN" altLang="en-US"/>
        </a:p>
      </dgm:t>
    </dgm:pt>
    <dgm:pt modelId="{BAE31837-9CC3-4884-B013-25F9F931F4E4}">
      <dgm:prSet phldrT="[文本]"/>
      <dgm:spPr/>
      <dgm:t>
        <a:bodyPr/>
        <a:lstStyle/>
        <a:p>
          <a:r>
            <a:rPr lang="zh-CN" altLang="en-US" dirty="0" smtClean="0"/>
            <a:t>注意时间点：每</a:t>
          </a:r>
          <a:r>
            <a:rPr lang="en-US" altLang="zh-CN" dirty="0" smtClean="0"/>
            <a:t>5</a:t>
          </a:r>
          <a:r>
            <a:rPr lang="zh-CN" altLang="en-US" dirty="0" smtClean="0"/>
            <a:t>分钟一次。</a:t>
          </a:r>
          <a:endParaRPr lang="zh-CN" altLang="en-US" dirty="0"/>
        </a:p>
      </dgm:t>
    </dgm:pt>
    <dgm:pt modelId="{CC2A2039-AD63-4944-9CA9-2244B891FD3E}" type="parTrans" cxnId="{67C54C99-0D72-4563-8DE7-9E426C87DDA2}">
      <dgm:prSet/>
      <dgm:spPr/>
      <dgm:t>
        <a:bodyPr/>
        <a:lstStyle/>
        <a:p>
          <a:endParaRPr lang="zh-CN" altLang="en-US"/>
        </a:p>
      </dgm:t>
    </dgm:pt>
    <dgm:pt modelId="{B2D7B921-91C3-4E46-B259-F065DB1C2305}" type="sibTrans" cxnId="{67C54C99-0D72-4563-8DE7-9E426C87DDA2}">
      <dgm:prSet/>
      <dgm:spPr/>
      <dgm:t>
        <a:bodyPr/>
        <a:lstStyle/>
        <a:p>
          <a:endParaRPr lang="zh-CN" altLang="en-US"/>
        </a:p>
      </dgm:t>
    </dgm:pt>
    <dgm:pt modelId="{7DA53C34-4685-4231-8CEA-7280B8B264E6}">
      <dgm:prSet phldrT="[文本]"/>
      <dgm:spPr/>
      <dgm:t>
        <a:bodyPr/>
        <a:lstStyle/>
        <a:p>
          <a:r>
            <a:rPr lang="zh-CN" altLang="en-US" dirty="0" smtClean="0"/>
            <a:t>任务倒序排列</a:t>
          </a:r>
          <a:endParaRPr lang="zh-CN" altLang="en-US" dirty="0"/>
        </a:p>
      </dgm:t>
    </dgm:pt>
    <dgm:pt modelId="{553A3FA1-25F6-438D-A17C-9FF7DB56EE2F}" type="parTrans" cxnId="{221427F0-B7B5-4977-B29B-33D99E168225}">
      <dgm:prSet/>
      <dgm:spPr/>
      <dgm:t>
        <a:bodyPr/>
        <a:lstStyle/>
        <a:p>
          <a:endParaRPr lang="zh-CN" altLang="en-US"/>
        </a:p>
      </dgm:t>
    </dgm:pt>
    <dgm:pt modelId="{24483E5E-3C06-48D9-843F-F629DF0903AC}" type="sibTrans" cxnId="{221427F0-B7B5-4977-B29B-33D99E168225}">
      <dgm:prSet/>
      <dgm:spPr/>
      <dgm:t>
        <a:bodyPr/>
        <a:lstStyle/>
        <a:p>
          <a:endParaRPr lang="zh-CN" altLang="en-US"/>
        </a:p>
      </dgm:t>
    </dgm:pt>
    <dgm:pt modelId="{C2D52005-1ACF-4146-8071-3E0EA624C3B2}">
      <dgm:prSet phldrT="[文本]"/>
      <dgm:spPr/>
      <dgm:t>
        <a:bodyPr/>
        <a:lstStyle/>
        <a:p>
          <a:r>
            <a:rPr lang="zh-CN" altLang="en-US" dirty="0" smtClean="0"/>
            <a:t>设置回复语</a:t>
          </a:r>
          <a:endParaRPr lang="zh-CN" altLang="en-US" dirty="0"/>
        </a:p>
      </dgm:t>
    </dgm:pt>
    <dgm:pt modelId="{6DF16E47-EF2C-4FB9-BCB0-F2007A7873A2}" type="parTrans" cxnId="{6C223722-163A-4BEF-9807-B8F4F1EC6497}">
      <dgm:prSet/>
      <dgm:spPr/>
      <dgm:t>
        <a:bodyPr/>
        <a:lstStyle/>
        <a:p>
          <a:endParaRPr lang="zh-CN" altLang="en-US"/>
        </a:p>
      </dgm:t>
    </dgm:pt>
    <dgm:pt modelId="{28729FEC-ED44-4B79-A37A-223363D72F29}" type="sibTrans" cxnId="{6C223722-163A-4BEF-9807-B8F4F1EC6497}">
      <dgm:prSet/>
      <dgm:spPr/>
      <dgm:t>
        <a:bodyPr/>
        <a:lstStyle/>
        <a:p>
          <a:endParaRPr lang="zh-CN" altLang="en-US"/>
        </a:p>
      </dgm:t>
    </dgm:pt>
    <dgm:pt modelId="{EB3B2818-B265-44F8-9815-71BA20EE141E}">
      <dgm:prSet phldrT="[文本]"/>
      <dgm:spPr/>
      <dgm:t>
        <a:bodyPr/>
        <a:lstStyle/>
        <a:p>
          <a:r>
            <a:rPr lang="zh-CN" dirty="0" smtClean="0"/>
            <a:t>您需要的资料已找到，请注意查收，感谢您的咨询</a:t>
          </a:r>
          <a:endParaRPr lang="zh-CN" altLang="en-US" dirty="0"/>
        </a:p>
      </dgm:t>
    </dgm:pt>
    <dgm:pt modelId="{D6FA9518-9248-4B93-B66F-2EFAEA1CCD77}" type="parTrans" cxnId="{6CCBE287-96A0-499E-861A-4697021B0291}">
      <dgm:prSet/>
      <dgm:spPr/>
      <dgm:t>
        <a:bodyPr/>
        <a:lstStyle/>
        <a:p>
          <a:endParaRPr lang="zh-CN" altLang="en-US"/>
        </a:p>
      </dgm:t>
    </dgm:pt>
    <dgm:pt modelId="{0850EC15-4B83-40C8-9979-04A0514DEF4E}" type="sibTrans" cxnId="{6CCBE287-96A0-499E-861A-4697021B0291}">
      <dgm:prSet/>
      <dgm:spPr/>
      <dgm:t>
        <a:bodyPr/>
        <a:lstStyle/>
        <a:p>
          <a:endParaRPr lang="zh-CN" altLang="en-US"/>
        </a:p>
      </dgm:t>
    </dgm:pt>
    <dgm:pt modelId="{DE86A02C-5D4B-4856-AB5A-270D05F6406D}">
      <dgm:prSet phldrT="[文本]"/>
      <dgm:spPr/>
      <dgm:t>
        <a:bodyPr/>
        <a:lstStyle/>
        <a:p>
          <a:r>
            <a:rPr lang="zh-CN" altLang="en-US" smtClean="0"/>
            <a:t>下载文件</a:t>
          </a:r>
          <a:endParaRPr lang="zh-CN" altLang="en-US" dirty="0"/>
        </a:p>
      </dgm:t>
    </dgm:pt>
    <dgm:pt modelId="{19D6A5D7-CFD3-41A0-BF23-8F6CCF6D0D72}" type="parTrans" cxnId="{68C0954C-DAC0-41E6-AAED-365A99C648AA}">
      <dgm:prSet/>
      <dgm:spPr/>
      <dgm:t>
        <a:bodyPr/>
        <a:lstStyle/>
        <a:p>
          <a:endParaRPr lang="zh-CN" altLang="en-US"/>
        </a:p>
      </dgm:t>
    </dgm:pt>
    <dgm:pt modelId="{B400C268-ECB1-4A79-AF9D-F1D501CFF2BC}" type="sibTrans" cxnId="{68C0954C-DAC0-41E6-AAED-365A99C648AA}">
      <dgm:prSet/>
      <dgm:spPr/>
      <dgm:t>
        <a:bodyPr/>
        <a:lstStyle/>
        <a:p>
          <a:endParaRPr lang="zh-CN" altLang="en-US"/>
        </a:p>
      </dgm:t>
    </dgm:pt>
    <dgm:pt modelId="{EE38D104-97FE-4309-8F3E-54931E9C69A3}">
      <dgm:prSet phldrT="[文本]"/>
      <dgm:spPr/>
      <dgm:t>
        <a:bodyPr/>
        <a:lstStyle/>
        <a:p>
          <a:r>
            <a:rPr lang="zh-CN" altLang="en-US" smtClean="0"/>
            <a:t>上传发送</a:t>
          </a:r>
          <a:endParaRPr lang="zh-CN" altLang="en-US" dirty="0"/>
        </a:p>
      </dgm:t>
    </dgm:pt>
    <dgm:pt modelId="{4187957A-19FA-408E-A772-654A53DB3795}" type="parTrans" cxnId="{5AF08C1F-0306-4F0E-8CF2-42C57969CE22}">
      <dgm:prSet/>
      <dgm:spPr/>
      <dgm:t>
        <a:bodyPr/>
        <a:lstStyle/>
        <a:p>
          <a:endParaRPr lang="zh-CN" altLang="en-US"/>
        </a:p>
      </dgm:t>
    </dgm:pt>
    <dgm:pt modelId="{9142AE65-13DB-4CAD-AD5B-605CD1F45D5A}" type="sibTrans" cxnId="{5AF08C1F-0306-4F0E-8CF2-42C57969CE22}">
      <dgm:prSet/>
      <dgm:spPr/>
      <dgm:t>
        <a:bodyPr/>
        <a:lstStyle/>
        <a:p>
          <a:endParaRPr lang="zh-CN" altLang="en-US"/>
        </a:p>
      </dgm:t>
    </dgm:pt>
    <dgm:pt modelId="{DB487D09-50AD-456D-A73A-7D26F1DAE62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链接下载：注意有链接错误。</a:t>
          </a:r>
          <a:endParaRPr lang="zh-CN" altLang="en-US" dirty="0"/>
        </a:p>
      </dgm:t>
    </dgm:pt>
    <dgm:pt modelId="{EDA35C6B-FDA4-4F8E-849C-A653F94297B9}" type="parTrans" cxnId="{C905D7B5-86DA-42E6-A67A-7BB5A8293060}">
      <dgm:prSet/>
      <dgm:spPr/>
      <dgm:t>
        <a:bodyPr/>
        <a:lstStyle/>
        <a:p>
          <a:endParaRPr lang="zh-CN" altLang="en-US"/>
        </a:p>
      </dgm:t>
    </dgm:pt>
    <dgm:pt modelId="{47065DD8-9320-451E-97CF-B194A007A76A}" type="sibTrans" cxnId="{C905D7B5-86DA-42E6-A67A-7BB5A8293060}">
      <dgm:prSet/>
      <dgm:spPr/>
      <dgm:t>
        <a:bodyPr/>
        <a:lstStyle/>
        <a:p>
          <a:endParaRPr lang="zh-CN" altLang="en-US"/>
        </a:p>
      </dgm:t>
    </dgm:pt>
    <dgm:pt modelId="{DB76FA8B-2C88-48DF-8516-8800C6BAA307}">
      <dgm:prSet/>
      <dgm:spPr/>
      <dgm:t>
        <a:bodyPr/>
        <a:lstStyle/>
        <a:p>
          <a:r>
            <a:rPr lang="zh-CN" altLang="en-US" dirty="0" smtClean="0"/>
            <a:t>选择文件：按时间排序</a:t>
          </a:r>
          <a:endParaRPr lang="zh-CN" altLang="en-US" dirty="0"/>
        </a:p>
      </dgm:t>
    </dgm:pt>
    <dgm:pt modelId="{FB574CB0-AA3F-48DA-9E24-39773641B57C}" type="parTrans" cxnId="{1AE9F7D8-F559-4F03-8C59-5A66A0AA7D87}">
      <dgm:prSet/>
      <dgm:spPr/>
      <dgm:t>
        <a:bodyPr/>
        <a:lstStyle/>
        <a:p>
          <a:endParaRPr lang="zh-CN" altLang="en-US"/>
        </a:p>
      </dgm:t>
    </dgm:pt>
    <dgm:pt modelId="{DF2D8956-D20B-4E95-9C76-0A3765FF8550}" type="sibTrans" cxnId="{1AE9F7D8-F559-4F03-8C59-5A66A0AA7D87}">
      <dgm:prSet/>
      <dgm:spPr/>
      <dgm:t>
        <a:bodyPr/>
        <a:lstStyle/>
        <a:p>
          <a:endParaRPr lang="zh-CN" altLang="en-US"/>
        </a:p>
      </dgm:t>
    </dgm:pt>
    <dgm:pt modelId="{43740DFF-46A3-4525-8416-7BC927DCADF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检索下载</a:t>
          </a:r>
          <a:endParaRPr lang="zh-CN" altLang="en-US" dirty="0"/>
        </a:p>
      </dgm:t>
    </dgm:pt>
    <dgm:pt modelId="{6C761065-9B07-4EAB-9EED-96D183DF8204}" type="parTrans" cxnId="{F3F50C0D-5D65-421F-A990-C3E3BE2C24A2}">
      <dgm:prSet/>
      <dgm:spPr/>
      <dgm:t>
        <a:bodyPr/>
        <a:lstStyle/>
        <a:p>
          <a:endParaRPr lang="zh-CN" altLang="en-US"/>
        </a:p>
      </dgm:t>
    </dgm:pt>
    <dgm:pt modelId="{F96B0677-35B6-4A97-9FA7-3E2BABB37272}" type="sibTrans" cxnId="{F3F50C0D-5D65-421F-A990-C3E3BE2C24A2}">
      <dgm:prSet/>
      <dgm:spPr/>
      <dgm:t>
        <a:bodyPr/>
        <a:lstStyle/>
        <a:p>
          <a:endParaRPr lang="zh-CN" altLang="en-US"/>
        </a:p>
      </dgm:t>
    </dgm:pt>
    <dgm:pt modelId="{CED1F09D-4E38-49C5-9D5B-AA57146FE8C4}">
      <dgm:prSet/>
      <dgm:spPr/>
      <dgm:t>
        <a:bodyPr/>
        <a:lstStyle/>
        <a:p>
          <a:r>
            <a:rPr lang="zh-CN" altLang="en-US" dirty="0" smtClean="0"/>
            <a:t>发送附件</a:t>
          </a:r>
          <a:endParaRPr lang="zh-CN" altLang="en-US" dirty="0"/>
        </a:p>
      </dgm:t>
    </dgm:pt>
    <dgm:pt modelId="{7DE6FAB6-3073-4EBE-A2DF-25CC83E0A915}" type="parTrans" cxnId="{DC0ED070-0961-468A-AFD8-3880F9E12F20}">
      <dgm:prSet/>
      <dgm:spPr/>
      <dgm:t>
        <a:bodyPr/>
        <a:lstStyle/>
        <a:p>
          <a:endParaRPr lang="zh-CN" altLang="en-US"/>
        </a:p>
      </dgm:t>
    </dgm:pt>
    <dgm:pt modelId="{4B00823D-A1DF-4940-93D0-3B4C91762B0E}" type="sibTrans" cxnId="{DC0ED070-0961-468A-AFD8-3880F9E12F20}">
      <dgm:prSet/>
      <dgm:spPr/>
      <dgm:t>
        <a:bodyPr/>
        <a:lstStyle/>
        <a:p>
          <a:endParaRPr lang="zh-CN" altLang="en-US"/>
        </a:p>
      </dgm:t>
    </dgm:pt>
    <dgm:pt modelId="{A4AA9E34-F90A-4332-BE35-51BB1AEB4741}" type="pres">
      <dgm:prSet presAssocID="{52DF53D0-8389-4152-AF53-3DDB7180E6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42D341-8763-476D-B678-C0D8CCC962B8}" type="pres">
      <dgm:prSet presAssocID="{BD86B8DB-2D87-4174-8255-87719C7C163F}" presName="composite" presStyleCnt="0"/>
      <dgm:spPr/>
    </dgm:pt>
    <dgm:pt modelId="{8223A92E-82BA-4DB4-BADB-40BBDFEA4D91}" type="pres">
      <dgm:prSet presAssocID="{BD86B8DB-2D87-4174-8255-87719C7C163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FFD898-6AD1-4B7F-B5E3-A6E6EDD82336}" type="pres">
      <dgm:prSet presAssocID="{BD86B8DB-2D87-4174-8255-87719C7C163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C5F25F-6F87-45AE-8BF4-6ACBB500EFCD}" type="pres">
      <dgm:prSet presAssocID="{0B185B10-DA8C-44AB-A4FB-72EC0F43BEB3}" presName="sp" presStyleCnt="0"/>
      <dgm:spPr/>
    </dgm:pt>
    <dgm:pt modelId="{CD5D0ADF-DE5E-4DCA-919E-BEA98684562A}" type="pres">
      <dgm:prSet presAssocID="{C2D52005-1ACF-4146-8071-3E0EA624C3B2}" presName="composite" presStyleCnt="0"/>
      <dgm:spPr/>
    </dgm:pt>
    <dgm:pt modelId="{5F57B821-2BBB-40E3-BEE7-B57FCD34BA91}" type="pres">
      <dgm:prSet presAssocID="{C2D52005-1ACF-4146-8071-3E0EA624C3B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99FCEC-174E-4A9B-81E8-869B2E960C92}" type="pres">
      <dgm:prSet presAssocID="{C2D52005-1ACF-4146-8071-3E0EA624C3B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2E547B-20FE-46E6-B414-107935083BFB}" type="pres">
      <dgm:prSet presAssocID="{28729FEC-ED44-4B79-A37A-223363D72F29}" presName="sp" presStyleCnt="0"/>
      <dgm:spPr/>
    </dgm:pt>
    <dgm:pt modelId="{54A6CF30-36A4-4031-B655-836418673D2C}" type="pres">
      <dgm:prSet presAssocID="{DE86A02C-5D4B-4856-AB5A-270D05F6406D}" presName="composite" presStyleCnt="0"/>
      <dgm:spPr/>
    </dgm:pt>
    <dgm:pt modelId="{93BD7D77-5D4D-4637-B8BE-A9E24EE68535}" type="pres">
      <dgm:prSet presAssocID="{DE86A02C-5D4B-4856-AB5A-270D05F640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0749D9-A889-44AA-A50D-6BB24F281D99}" type="pres">
      <dgm:prSet presAssocID="{DE86A02C-5D4B-4856-AB5A-270D05F6406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81EF81-942E-4B91-835B-B2C984D3EF45}" type="pres">
      <dgm:prSet presAssocID="{B400C268-ECB1-4A79-AF9D-F1D501CFF2BC}" presName="sp" presStyleCnt="0"/>
      <dgm:spPr/>
    </dgm:pt>
    <dgm:pt modelId="{676D5D46-8697-4534-AEE2-26C606B4D3F7}" type="pres">
      <dgm:prSet presAssocID="{EE38D104-97FE-4309-8F3E-54931E9C69A3}" presName="composite" presStyleCnt="0"/>
      <dgm:spPr/>
    </dgm:pt>
    <dgm:pt modelId="{F1CDF199-3B59-489C-A86C-BEC78F4781F2}" type="pres">
      <dgm:prSet presAssocID="{EE38D104-97FE-4309-8F3E-54931E9C69A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A664C5-7A0E-46BA-99DF-096962366F5A}" type="pres">
      <dgm:prSet presAssocID="{EE38D104-97FE-4309-8F3E-54931E9C69A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D0E155-546E-4209-A8F5-78C6A4B1CEFE}" type="presOf" srcId="{BD86B8DB-2D87-4174-8255-87719C7C163F}" destId="{8223A92E-82BA-4DB4-BADB-40BBDFEA4D91}" srcOrd="0" destOrd="0" presId="urn:microsoft.com/office/officeart/2005/8/layout/chevron2"/>
    <dgm:cxn modelId="{EF9E9C33-384F-4955-A14D-98BB2573B34A}" type="presOf" srcId="{EE38D104-97FE-4309-8F3E-54931E9C69A3}" destId="{F1CDF199-3B59-489C-A86C-BEC78F4781F2}" srcOrd="0" destOrd="0" presId="urn:microsoft.com/office/officeart/2005/8/layout/chevron2"/>
    <dgm:cxn modelId="{67C54C99-0D72-4563-8DE7-9E426C87DDA2}" srcId="{BD86B8DB-2D87-4174-8255-87719C7C163F}" destId="{BAE31837-9CC3-4884-B013-25F9F931F4E4}" srcOrd="0" destOrd="0" parTransId="{CC2A2039-AD63-4944-9CA9-2244B891FD3E}" sibTransId="{B2D7B921-91C3-4E46-B259-F065DB1C2305}"/>
    <dgm:cxn modelId="{01AFB08E-4E84-4CFC-BF43-A2DF497B7F16}" type="presOf" srcId="{BAE31837-9CC3-4884-B013-25F9F931F4E4}" destId="{BCFFD898-6AD1-4B7F-B5E3-A6E6EDD82336}" srcOrd="0" destOrd="0" presId="urn:microsoft.com/office/officeart/2005/8/layout/chevron2"/>
    <dgm:cxn modelId="{C905D7B5-86DA-42E6-A67A-7BB5A8293060}" srcId="{DE86A02C-5D4B-4856-AB5A-270D05F6406D}" destId="{DB487D09-50AD-456D-A73A-7D26F1DAE62F}" srcOrd="0" destOrd="0" parTransId="{EDA35C6B-FDA4-4F8E-849C-A653F94297B9}" sibTransId="{47065DD8-9320-451E-97CF-B194A007A76A}"/>
    <dgm:cxn modelId="{221427F0-B7B5-4977-B29B-33D99E168225}" srcId="{BD86B8DB-2D87-4174-8255-87719C7C163F}" destId="{7DA53C34-4685-4231-8CEA-7280B8B264E6}" srcOrd="1" destOrd="0" parTransId="{553A3FA1-25F6-438D-A17C-9FF7DB56EE2F}" sibTransId="{24483E5E-3C06-48D9-843F-F629DF0903AC}"/>
    <dgm:cxn modelId="{DC0ED070-0961-468A-AFD8-3880F9E12F20}" srcId="{EE38D104-97FE-4309-8F3E-54931E9C69A3}" destId="{CED1F09D-4E38-49C5-9D5B-AA57146FE8C4}" srcOrd="1" destOrd="0" parTransId="{7DE6FAB6-3073-4EBE-A2DF-25CC83E0A915}" sibTransId="{4B00823D-A1DF-4940-93D0-3B4C91762B0E}"/>
    <dgm:cxn modelId="{6C223722-163A-4BEF-9807-B8F4F1EC6497}" srcId="{52DF53D0-8389-4152-AF53-3DDB7180E6D7}" destId="{C2D52005-1ACF-4146-8071-3E0EA624C3B2}" srcOrd="1" destOrd="0" parTransId="{6DF16E47-EF2C-4FB9-BCB0-F2007A7873A2}" sibTransId="{28729FEC-ED44-4B79-A37A-223363D72F29}"/>
    <dgm:cxn modelId="{F3F50C0D-5D65-421F-A990-C3E3BE2C24A2}" srcId="{DE86A02C-5D4B-4856-AB5A-270D05F6406D}" destId="{43740DFF-46A3-4525-8416-7BC927DCADF6}" srcOrd="1" destOrd="0" parTransId="{6C761065-9B07-4EAB-9EED-96D183DF8204}" sibTransId="{F96B0677-35B6-4A97-9FA7-3E2BABB37272}"/>
    <dgm:cxn modelId="{68C0954C-DAC0-41E6-AAED-365A99C648AA}" srcId="{52DF53D0-8389-4152-AF53-3DDB7180E6D7}" destId="{DE86A02C-5D4B-4856-AB5A-270D05F6406D}" srcOrd="2" destOrd="0" parTransId="{19D6A5D7-CFD3-41A0-BF23-8F6CCF6D0D72}" sibTransId="{B400C268-ECB1-4A79-AF9D-F1D501CFF2BC}"/>
    <dgm:cxn modelId="{1AE9F7D8-F559-4F03-8C59-5A66A0AA7D87}" srcId="{EE38D104-97FE-4309-8F3E-54931E9C69A3}" destId="{DB76FA8B-2C88-48DF-8516-8800C6BAA307}" srcOrd="0" destOrd="0" parTransId="{FB574CB0-AA3F-48DA-9E24-39773641B57C}" sibTransId="{DF2D8956-D20B-4E95-9C76-0A3765FF8550}"/>
    <dgm:cxn modelId="{6CCBE287-96A0-499E-861A-4697021B0291}" srcId="{C2D52005-1ACF-4146-8071-3E0EA624C3B2}" destId="{EB3B2818-B265-44F8-9815-71BA20EE141E}" srcOrd="0" destOrd="0" parTransId="{D6FA9518-9248-4B93-B66F-2EFAEA1CCD77}" sibTransId="{0850EC15-4B83-40C8-9979-04A0514DEF4E}"/>
    <dgm:cxn modelId="{530BFE74-2A0F-4140-BD24-4B9FF16B9667}" type="presOf" srcId="{52DF53D0-8389-4152-AF53-3DDB7180E6D7}" destId="{A4AA9E34-F90A-4332-BE35-51BB1AEB4741}" srcOrd="0" destOrd="0" presId="urn:microsoft.com/office/officeart/2005/8/layout/chevron2"/>
    <dgm:cxn modelId="{34152AB4-F83C-40B0-94A4-2B86DE81EEF3}" type="presOf" srcId="{CED1F09D-4E38-49C5-9D5B-AA57146FE8C4}" destId="{A8A664C5-7A0E-46BA-99DF-096962366F5A}" srcOrd="0" destOrd="1" presId="urn:microsoft.com/office/officeart/2005/8/layout/chevron2"/>
    <dgm:cxn modelId="{51582F74-B08A-4B17-B91D-D24CE272EA8A}" type="presOf" srcId="{DB76FA8B-2C88-48DF-8516-8800C6BAA307}" destId="{A8A664C5-7A0E-46BA-99DF-096962366F5A}" srcOrd="0" destOrd="0" presId="urn:microsoft.com/office/officeart/2005/8/layout/chevron2"/>
    <dgm:cxn modelId="{F8A762A3-17B2-4FB3-B121-0E0C70AF543D}" srcId="{52DF53D0-8389-4152-AF53-3DDB7180E6D7}" destId="{BD86B8DB-2D87-4174-8255-87719C7C163F}" srcOrd="0" destOrd="0" parTransId="{A1CF43D3-B193-4C7B-8316-9DA368769C3A}" sibTransId="{0B185B10-DA8C-44AB-A4FB-72EC0F43BEB3}"/>
    <dgm:cxn modelId="{1F6B690F-1261-4603-89B4-90E6CCC5AA21}" type="presOf" srcId="{EB3B2818-B265-44F8-9815-71BA20EE141E}" destId="{FB99FCEC-174E-4A9B-81E8-869B2E960C92}" srcOrd="0" destOrd="0" presId="urn:microsoft.com/office/officeart/2005/8/layout/chevron2"/>
    <dgm:cxn modelId="{981EABB1-9021-4C20-A12B-8536AD6D29D8}" type="presOf" srcId="{7DA53C34-4685-4231-8CEA-7280B8B264E6}" destId="{BCFFD898-6AD1-4B7F-B5E3-A6E6EDD82336}" srcOrd="0" destOrd="1" presId="urn:microsoft.com/office/officeart/2005/8/layout/chevron2"/>
    <dgm:cxn modelId="{A6C80B6A-7108-4325-ABDB-50CB65C6E303}" type="presOf" srcId="{DB487D09-50AD-456D-A73A-7D26F1DAE62F}" destId="{800749D9-A889-44AA-A50D-6BB24F281D99}" srcOrd="0" destOrd="0" presId="urn:microsoft.com/office/officeart/2005/8/layout/chevron2"/>
    <dgm:cxn modelId="{34409FA5-CD14-4B44-9E9C-E8D2892DA0F6}" type="presOf" srcId="{43740DFF-46A3-4525-8416-7BC927DCADF6}" destId="{800749D9-A889-44AA-A50D-6BB24F281D99}" srcOrd="0" destOrd="1" presId="urn:microsoft.com/office/officeart/2005/8/layout/chevron2"/>
    <dgm:cxn modelId="{BCEB1A5A-EAC3-4E51-9D89-FB6319E7311E}" type="presOf" srcId="{C2D52005-1ACF-4146-8071-3E0EA624C3B2}" destId="{5F57B821-2BBB-40E3-BEE7-B57FCD34BA91}" srcOrd="0" destOrd="0" presId="urn:microsoft.com/office/officeart/2005/8/layout/chevron2"/>
    <dgm:cxn modelId="{5AF08C1F-0306-4F0E-8CF2-42C57969CE22}" srcId="{52DF53D0-8389-4152-AF53-3DDB7180E6D7}" destId="{EE38D104-97FE-4309-8F3E-54931E9C69A3}" srcOrd="3" destOrd="0" parTransId="{4187957A-19FA-408E-A772-654A53DB3795}" sibTransId="{9142AE65-13DB-4CAD-AD5B-605CD1F45D5A}"/>
    <dgm:cxn modelId="{604F8470-359A-4E51-AC81-291D2D394ED7}" type="presOf" srcId="{DE86A02C-5D4B-4856-AB5A-270D05F6406D}" destId="{93BD7D77-5D4D-4637-B8BE-A9E24EE68535}" srcOrd="0" destOrd="0" presId="urn:microsoft.com/office/officeart/2005/8/layout/chevron2"/>
    <dgm:cxn modelId="{D9C920CE-9E72-436D-B00B-26609388D061}" type="presParOf" srcId="{A4AA9E34-F90A-4332-BE35-51BB1AEB4741}" destId="{3B42D341-8763-476D-B678-C0D8CCC962B8}" srcOrd="0" destOrd="0" presId="urn:microsoft.com/office/officeart/2005/8/layout/chevron2"/>
    <dgm:cxn modelId="{331A9C9E-4A03-423E-A3F5-A64A96E1E1AD}" type="presParOf" srcId="{3B42D341-8763-476D-B678-C0D8CCC962B8}" destId="{8223A92E-82BA-4DB4-BADB-40BBDFEA4D91}" srcOrd="0" destOrd="0" presId="urn:microsoft.com/office/officeart/2005/8/layout/chevron2"/>
    <dgm:cxn modelId="{B6EC8902-CB20-4AF8-B043-B66A016B8189}" type="presParOf" srcId="{3B42D341-8763-476D-B678-C0D8CCC962B8}" destId="{BCFFD898-6AD1-4B7F-B5E3-A6E6EDD82336}" srcOrd="1" destOrd="0" presId="urn:microsoft.com/office/officeart/2005/8/layout/chevron2"/>
    <dgm:cxn modelId="{F2CAD24D-9251-4FEC-A8C5-A3053597FDF3}" type="presParOf" srcId="{A4AA9E34-F90A-4332-BE35-51BB1AEB4741}" destId="{F2C5F25F-6F87-45AE-8BF4-6ACBB500EFCD}" srcOrd="1" destOrd="0" presId="urn:microsoft.com/office/officeart/2005/8/layout/chevron2"/>
    <dgm:cxn modelId="{2A31149E-851C-432A-99B4-F36B74F93020}" type="presParOf" srcId="{A4AA9E34-F90A-4332-BE35-51BB1AEB4741}" destId="{CD5D0ADF-DE5E-4DCA-919E-BEA98684562A}" srcOrd="2" destOrd="0" presId="urn:microsoft.com/office/officeart/2005/8/layout/chevron2"/>
    <dgm:cxn modelId="{00102EC1-ACD0-404B-81E8-27C88FF2DAD7}" type="presParOf" srcId="{CD5D0ADF-DE5E-4DCA-919E-BEA98684562A}" destId="{5F57B821-2BBB-40E3-BEE7-B57FCD34BA91}" srcOrd="0" destOrd="0" presId="urn:microsoft.com/office/officeart/2005/8/layout/chevron2"/>
    <dgm:cxn modelId="{D1E42685-6A8F-4738-9E17-231932D69B72}" type="presParOf" srcId="{CD5D0ADF-DE5E-4DCA-919E-BEA98684562A}" destId="{FB99FCEC-174E-4A9B-81E8-869B2E960C92}" srcOrd="1" destOrd="0" presId="urn:microsoft.com/office/officeart/2005/8/layout/chevron2"/>
    <dgm:cxn modelId="{F4E855AB-635E-4A68-A5CB-D55A69F46AC0}" type="presParOf" srcId="{A4AA9E34-F90A-4332-BE35-51BB1AEB4741}" destId="{432E547B-20FE-46E6-B414-107935083BFB}" srcOrd="3" destOrd="0" presId="urn:microsoft.com/office/officeart/2005/8/layout/chevron2"/>
    <dgm:cxn modelId="{2F654A10-45CF-47D3-AA70-0ACCF1858C92}" type="presParOf" srcId="{A4AA9E34-F90A-4332-BE35-51BB1AEB4741}" destId="{54A6CF30-36A4-4031-B655-836418673D2C}" srcOrd="4" destOrd="0" presId="urn:microsoft.com/office/officeart/2005/8/layout/chevron2"/>
    <dgm:cxn modelId="{8AA794E1-754A-467A-9259-DD9B1D243BCA}" type="presParOf" srcId="{54A6CF30-36A4-4031-B655-836418673D2C}" destId="{93BD7D77-5D4D-4637-B8BE-A9E24EE68535}" srcOrd="0" destOrd="0" presId="urn:microsoft.com/office/officeart/2005/8/layout/chevron2"/>
    <dgm:cxn modelId="{6AC05B6E-8087-4DD2-962C-55C2BFA4DC0E}" type="presParOf" srcId="{54A6CF30-36A4-4031-B655-836418673D2C}" destId="{800749D9-A889-44AA-A50D-6BB24F281D99}" srcOrd="1" destOrd="0" presId="urn:microsoft.com/office/officeart/2005/8/layout/chevron2"/>
    <dgm:cxn modelId="{706E09BE-6CF5-4763-87D2-6F58A061A884}" type="presParOf" srcId="{A4AA9E34-F90A-4332-BE35-51BB1AEB4741}" destId="{E181EF81-942E-4B91-835B-B2C984D3EF45}" srcOrd="5" destOrd="0" presId="urn:microsoft.com/office/officeart/2005/8/layout/chevron2"/>
    <dgm:cxn modelId="{5CEA0390-0995-47D2-904F-16795C452935}" type="presParOf" srcId="{A4AA9E34-F90A-4332-BE35-51BB1AEB4741}" destId="{676D5D46-8697-4534-AEE2-26C606B4D3F7}" srcOrd="6" destOrd="0" presId="urn:microsoft.com/office/officeart/2005/8/layout/chevron2"/>
    <dgm:cxn modelId="{7B4507C9-CCB5-43BD-9D6A-08BA159D6293}" type="presParOf" srcId="{676D5D46-8697-4534-AEE2-26C606B4D3F7}" destId="{F1CDF199-3B59-489C-A86C-BEC78F4781F2}" srcOrd="0" destOrd="0" presId="urn:microsoft.com/office/officeart/2005/8/layout/chevron2"/>
    <dgm:cxn modelId="{0FC1974C-7057-44DD-9202-8D7A5A7D2202}" type="presParOf" srcId="{676D5D46-8697-4534-AEE2-26C606B4D3F7}" destId="{A8A664C5-7A0E-46BA-99DF-096962366F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24288-E587-47F1-A25C-721B1D3468D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E958863-8B1F-4131-BB87-570D01FCA3D3}">
      <dgm:prSet phldrT="[文本]"/>
      <dgm:spPr/>
      <dgm:t>
        <a:bodyPr/>
        <a:lstStyle/>
        <a:p>
          <a:r>
            <a:rPr lang="zh-CN" altLang="en-US" dirty="0" smtClean="0"/>
            <a:t>不合格情况</a:t>
          </a:r>
          <a:endParaRPr lang="zh-CN" altLang="en-US" dirty="0"/>
        </a:p>
      </dgm:t>
    </dgm:pt>
    <dgm:pt modelId="{8AD4F4B7-B125-46EB-8048-49C0FE42B666}" type="parTrans" cxnId="{C0A49B1C-F2DC-4007-A1F1-D708EF4449A4}">
      <dgm:prSet/>
      <dgm:spPr/>
      <dgm:t>
        <a:bodyPr/>
        <a:lstStyle/>
        <a:p>
          <a:endParaRPr lang="zh-CN" altLang="en-US"/>
        </a:p>
      </dgm:t>
    </dgm:pt>
    <dgm:pt modelId="{116BAD52-0242-4B25-824F-18C6C3B71400}" type="sibTrans" cxnId="{C0A49B1C-F2DC-4007-A1F1-D708EF4449A4}">
      <dgm:prSet/>
      <dgm:spPr/>
      <dgm:t>
        <a:bodyPr/>
        <a:lstStyle/>
        <a:p>
          <a:endParaRPr lang="zh-CN" altLang="en-US"/>
        </a:p>
      </dgm:t>
    </dgm:pt>
    <dgm:pt modelId="{D8613CF0-0C36-480F-97E8-C264FCD49681}">
      <dgm:prSet phldrT="[文本]"/>
      <dgm:spPr/>
      <dgm:t>
        <a:bodyPr/>
        <a:lstStyle/>
        <a:p>
          <a:r>
            <a:rPr lang="zh-CN" altLang="en-US" dirty="0" smtClean="0"/>
            <a:t>附件内容并非用户所需内容</a:t>
          </a:r>
          <a:endParaRPr lang="zh-CN" altLang="en-US" dirty="0"/>
        </a:p>
      </dgm:t>
    </dgm:pt>
    <dgm:pt modelId="{CB9DCC4F-0126-47FB-95B8-62EDEF703D0D}" type="parTrans" cxnId="{15973D8B-3DBE-4C99-9D0B-66380629CC21}">
      <dgm:prSet/>
      <dgm:spPr/>
      <dgm:t>
        <a:bodyPr/>
        <a:lstStyle/>
        <a:p>
          <a:endParaRPr lang="zh-CN" altLang="en-US"/>
        </a:p>
      </dgm:t>
    </dgm:pt>
    <dgm:pt modelId="{126D8D07-F7EF-46F8-9941-1D101FCFD9B0}" type="sibTrans" cxnId="{15973D8B-3DBE-4C99-9D0B-66380629CC21}">
      <dgm:prSet/>
      <dgm:spPr/>
      <dgm:t>
        <a:bodyPr/>
        <a:lstStyle/>
        <a:p>
          <a:endParaRPr lang="zh-CN" altLang="en-US"/>
        </a:p>
      </dgm:t>
    </dgm:pt>
    <dgm:pt modelId="{03154B63-2A1E-4681-AA2D-071555708652}">
      <dgm:prSet phldrT="[文本]"/>
      <dgm:spPr/>
      <dgm:t>
        <a:bodyPr/>
        <a:lstStyle/>
        <a:p>
          <a:r>
            <a:rPr lang="zh-CN" altLang="en-US" dirty="0" smtClean="0"/>
            <a:t>附件无法打开</a:t>
          </a:r>
          <a:endParaRPr lang="zh-CN" altLang="en-US" dirty="0"/>
        </a:p>
      </dgm:t>
    </dgm:pt>
    <dgm:pt modelId="{44EEAD80-20F9-4594-868C-91D14E7A0B7F}" type="parTrans" cxnId="{AF8A0872-C4AF-458F-BAAC-B7FC357D23EB}">
      <dgm:prSet/>
      <dgm:spPr/>
      <dgm:t>
        <a:bodyPr/>
        <a:lstStyle/>
        <a:p>
          <a:endParaRPr lang="zh-CN" altLang="en-US"/>
        </a:p>
      </dgm:t>
    </dgm:pt>
    <dgm:pt modelId="{75BDE708-3625-4678-ACF1-9CA649E886E3}" type="sibTrans" cxnId="{AF8A0872-C4AF-458F-BAAC-B7FC357D23EB}">
      <dgm:prSet/>
      <dgm:spPr/>
      <dgm:t>
        <a:bodyPr/>
        <a:lstStyle/>
        <a:p>
          <a:endParaRPr lang="zh-CN" altLang="en-US"/>
        </a:p>
      </dgm:t>
    </dgm:pt>
    <dgm:pt modelId="{3347EE20-38F4-4812-926F-0F36750FAE89}">
      <dgm:prSet phldrT="[文本]"/>
      <dgm:spPr/>
      <dgm:t>
        <a:bodyPr/>
        <a:lstStyle/>
        <a:p>
          <a:r>
            <a:rPr lang="zh-CN" altLang="en-US" dirty="0" smtClean="0"/>
            <a:t>回复语不正确</a:t>
          </a:r>
          <a:endParaRPr lang="zh-CN" altLang="en-US" dirty="0"/>
        </a:p>
      </dgm:t>
    </dgm:pt>
    <dgm:pt modelId="{E635C094-F0DB-431B-9C46-20744DFF1D12}" type="parTrans" cxnId="{3E6322F0-54C7-4D80-8526-8DE664DC4C3A}">
      <dgm:prSet/>
      <dgm:spPr/>
      <dgm:t>
        <a:bodyPr/>
        <a:lstStyle/>
        <a:p>
          <a:endParaRPr lang="zh-CN" altLang="en-US"/>
        </a:p>
      </dgm:t>
    </dgm:pt>
    <dgm:pt modelId="{EE82F536-1D57-4599-9118-59486DFA4C81}" type="sibTrans" cxnId="{3E6322F0-54C7-4D80-8526-8DE664DC4C3A}">
      <dgm:prSet/>
      <dgm:spPr/>
      <dgm:t>
        <a:bodyPr/>
        <a:lstStyle/>
        <a:p>
          <a:endParaRPr lang="zh-CN" altLang="en-US"/>
        </a:p>
      </dgm:t>
    </dgm:pt>
    <dgm:pt modelId="{76DDFCBF-B1D9-4E63-90F7-45F8791774A8}">
      <dgm:prSet phldrT="[文本]"/>
      <dgm:spPr/>
      <dgm:t>
        <a:bodyPr/>
        <a:lstStyle/>
        <a:p>
          <a:r>
            <a:rPr lang="zh-CN" altLang="en-US" dirty="0" smtClean="0"/>
            <a:t>处理办法</a:t>
          </a:r>
          <a:endParaRPr lang="zh-CN" altLang="en-US" dirty="0"/>
        </a:p>
      </dgm:t>
    </dgm:pt>
    <dgm:pt modelId="{FE20EF36-981E-45D5-B16D-806B54018B48}" type="parTrans" cxnId="{0821468A-6315-4CB1-A93C-ED6D78611215}">
      <dgm:prSet/>
      <dgm:spPr/>
      <dgm:t>
        <a:bodyPr/>
        <a:lstStyle/>
        <a:p>
          <a:endParaRPr lang="zh-CN" altLang="en-US"/>
        </a:p>
      </dgm:t>
    </dgm:pt>
    <dgm:pt modelId="{09298F69-0717-4685-934E-2666F9B2549A}" type="sibTrans" cxnId="{0821468A-6315-4CB1-A93C-ED6D78611215}">
      <dgm:prSet/>
      <dgm:spPr/>
      <dgm:t>
        <a:bodyPr/>
        <a:lstStyle/>
        <a:p>
          <a:endParaRPr lang="zh-CN" altLang="en-US"/>
        </a:p>
      </dgm:t>
    </dgm:pt>
    <dgm:pt modelId="{8FEE99D8-CB28-47F8-8CBB-ED76FB420797}">
      <dgm:prSet phldrT="[文本]"/>
      <dgm:spPr/>
      <dgm:t>
        <a:bodyPr/>
        <a:lstStyle/>
        <a:p>
          <a:r>
            <a:rPr lang="zh-CN" altLang="en-US" dirty="0" smtClean="0"/>
            <a:t>一定要回复用户所需文献，会议论文不能当期刊论文，链接文献不是作者所需文献，作者题名相同期刊不同不能发送。</a:t>
          </a:r>
          <a:endParaRPr lang="zh-CN" altLang="en-US" dirty="0"/>
        </a:p>
      </dgm:t>
    </dgm:pt>
    <dgm:pt modelId="{1B8AF307-23F5-4E40-863C-2C3038BF6B7A}" type="parTrans" cxnId="{6AED0FE7-98A7-4256-A67F-832EB69BFB1D}">
      <dgm:prSet/>
      <dgm:spPr/>
      <dgm:t>
        <a:bodyPr/>
        <a:lstStyle/>
        <a:p>
          <a:endParaRPr lang="zh-CN" altLang="en-US"/>
        </a:p>
      </dgm:t>
    </dgm:pt>
    <dgm:pt modelId="{3293BC30-0D78-41B8-AD16-7D41068D3B45}" type="sibTrans" cxnId="{6AED0FE7-98A7-4256-A67F-832EB69BFB1D}">
      <dgm:prSet/>
      <dgm:spPr/>
      <dgm:t>
        <a:bodyPr/>
        <a:lstStyle/>
        <a:p>
          <a:endParaRPr lang="zh-CN" altLang="en-US"/>
        </a:p>
      </dgm:t>
    </dgm:pt>
    <dgm:pt modelId="{8E4D6EDC-8F1F-4D56-A006-1923A85B2502}">
      <dgm:prSet phldrT="[文本]"/>
      <dgm:spPr/>
      <dgm:t>
        <a:bodyPr/>
        <a:lstStyle/>
        <a:p>
          <a:r>
            <a:rPr lang="zh-CN" altLang="en-US" dirty="0" smtClean="0"/>
            <a:t>下载未完成就停止了，</a:t>
          </a:r>
          <a:r>
            <a:rPr lang="en-US" altLang="zh-CN" dirty="0" smtClean="0"/>
            <a:t>PDF</a:t>
          </a:r>
          <a:r>
            <a:rPr lang="zh-CN" altLang="en-US" dirty="0" smtClean="0"/>
            <a:t>文件发送前预览。</a:t>
          </a:r>
          <a:endParaRPr lang="zh-CN" altLang="en-US" dirty="0"/>
        </a:p>
      </dgm:t>
    </dgm:pt>
    <dgm:pt modelId="{ECD5F598-75E8-47F9-A914-3F4C1F12160A}" type="parTrans" cxnId="{03586E8F-6A0B-4963-907C-6ADE3310E817}">
      <dgm:prSet/>
      <dgm:spPr/>
      <dgm:t>
        <a:bodyPr/>
        <a:lstStyle/>
        <a:p>
          <a:endParaRPr lang="zh-CN" altLang="en-US"/>
        </a:p>
      </dgm:t>
    </dgm:pt>
    <dgm:pt modelId="{376AA224-4278-4728-9305-A29038589115}" type="sibTrans" cxnId="{03586E8F-6A0B-4963-907C-6ADE3310E817}">
      <dgm:prSet/>
      <dgm:spPr/>
      <dgm:t>
        <a:bodyPr/>
        <a:lstStyle/>
        <a:p>
          <a:endParaRPr lang="zh-CN" altLang="en-US"/>
        </a:p>
      </dgm:t>
    </dgm:pt>
    <dgm:pt modelId="{7F07D8D9-C5F9-42B6-B59F-BF2DFD45C905}">
      <dgm:prSet phldrT="[文本]"/>
      <dgm:spPr/>
      <dgm:t>
        <a:bodyPr/>
        <a:lstStyle/>
        <a:p>
          <a:r>
            <a:rPr lang="zh-CN" altLang="en-US" dirty="0" smtClean="0"/>
            <a:t>设置保存正确的回复语。</a:t>
          </a:r>
          <a:endParaRPr lang="en-US" altLang="zh-CN" dirty="0" smtClean="0"/>
        </a:p>
      </dgm:t>
    </dgm:pt>
    <dgm:pt modelId="{A4D230BB-2D1F-45A0-B128-43F59808A94E}" type="parTrans" cxnId="{F1FA2EB4-6D37-43B6-B048-2345CDCA904A}">
      <dgm:prSet/>
      <dgm:spPr/>
      <dgm:t>
        <a:bodyPr/>
        <a:lstStyle/>
        <a:p>
          <a:endParaRPr lang="zh-CN" altLang="en-US"/>
        </a:p>
      </dgm:t>
    </dgm:pt>
    <dgm:pt modelId="{819CE2FA-F4A6-4CD2-9F45-DA1A8566641C}" type="sibTrans" cxnId="{F1FA2EB4-6D37-43B6-B048-2345CDCA904A}">
      <dgm:prSet/>
      <dgm:spPr/>
      <dgm:t>
        <a:bodyPr/>
        <a:lstStyle/>
        <a:p>
          <a:endParaRPr lang="zh-CN" altLang="en-US"/>
        </a:p>
      </dgm:t>
    </dgm:pt>
    <dgm:pt modelId="{247C0EEA-D268-4401-8DB1-0B8FECF1A2FB}">
      <dgm:prSet phldrT="[文本]"/>
      <dgm:spPr/>
      <dgm:t>
        <a:bodyPr/>
        <a:lstStyle/>
        <a:p>
          <a:r>
            <a:rPr lang="zh-CN" altLang="en-US" dirty="0" smtClean="0"/>
            <a:t>附件无扩展名</a:t>
          </a:r>
          <a:endParaRPr lang="zh-CN" altLang="en-US" dirty="0"/>
        </a:p>
      </dgm:t>
    </dgm:pt>
    <dgm:pt modelId="{B535462E-634B-48F9-8E8E-77475D1919BF}" type="parTrans" cxnId="{76DC08C9-925E-4A6E-93E1-A5B0681B7DA9}">
      <dgm:prSet/>
      <dgm:spPr/>
      <dgm:t>
        <a:bodyPr/>
        <a:lstStyle/>
        <a:p>
          <a:endParaRPr lang="zh-CN" altLang="en-US"/>
        </a:p>
      </dgm:t>
    </dgm:pt>
    <dgm:pt modelId="{054BA25C-4306-46B3-ADF0-6A5D4BDBD2F5}" type="sibTrans" cxnId="{76DC08C9-925E-4A6E-93E1-A5B0681B7DA9}">
      <dgm:prSet/>
      <dgm:spPr/>
      <dgm:t>
        <a:bodyPr/>
        <a:lstStyle/>
        <a:p>
          <a:endParaRPr lang="zh-CN" altLang="en-US"/>
        </a:p>
      </dgm:t>
    </dgm:pt>
    <dgm:pt modelId="{0AD565B1-7E16-4E04-A0D5-77748BB1C7A1}">
      <dgm:prSet phldrT="[文本]"/>
      <dgm:spPr/>
      <dgm:t>
        <a:bodyPr/>
        <a:lstStyle/>
        <a:p>
          <a:r>
            <a:rPr lang="zh-CN" altLang="en-US" dirty="0" smtClean="0"/>
            <a:t>附件内容只有文摘</a:t>
          </a:r>
          <a:endParaRPr lang="zh-CN" altLang="en-US" dirty="0"/>
        </a:p>
      </dgm:t>
    </dgm:pt>
    <dgm:pt modelId="{FCAC7A16-CCAC-45BE-922F-89F6C9BD6DFA}" type="parTrans" cxnId="{9BF05998-8285-4D5B-98BD-227AC3F76495}">
      <dgm:prSet/>
      <dgm:spPr/>
      <dgm:t>
        <a:bodyPr/>
        <a:lstStyle/>
        <a:p>
          <a:endParaRPr lang="zh-CN" altLang="en-US"/>
        </a:p>
      </dgm:t>
    </dgm:pt>
    <dgm:pt modelId="{7FC4A2E4-6718-421C-8EB7-C3A2CEAFD8E7}" type="sibTrans" cxnId="{9BF05998-8285-4D5B-98BD-227AC3F76495}">
      <dgm:prSet/>
      <dgm:spPr/>
      <dgm:t>
        <a:bodyPr/>
        <a:lstStyle/>
        <a:p>
          <a:endParaRPr lang="zh-CN" altLang="en-US"/>
        </a:p>
      </dgm:t>
    </dgm:pt>
    <dgm:pt modelId="{E8066A5B-E074-4700-ACCE-B256E93FA336}">
      <dgm:prSet phldrT="[文本]"/>
      <dgm:spPr/>
      <dgm:t>
        <a:bodyPr/>
        <a:lstStyle/>
        <a:p>
          <a:r>
            <a:rPr lang="zh-CN" altLang="en-US" dirty="0" smtClean="0"/>
            <a:t>附件名与标题名不一致</a:t>
          </a:r>
          <a:endParaRPr lang="zh-CN" altLang="en-US" dirty="0"/>
        </a:p>
      </dgm:t>
    </dgm:pt>
    <dgm:pt modelId="{D3D2E16F-AB19-40DA-97BA-B193434BA76B}" type="parTrans" cxnId="{8AC57AC6-7FDC-45EF-960D-3591135D3485}">
      <dgm:prSet/>
      <dgm:spPr/>
      <dgm:t>
        <a:bodyPr/>
        <a:lstStyle/>
        <a:p>
          <a:endParaRPr lang="zh-CN" altLang="en-US"/>
        </a:p>
      </dgm:t>
    </dgm:pt>
    <dgm:pt modelId="{15E88D0B-D60F-4CE4-82C6-D14C54D26EE1}" type="sibTrans" cxnId="{8AC57AC6-7FDC-45EF-960D-3591135D3485}">
      <dgm:prSet/>
      <dgm:spPr/>
      <dgm:t>
        <a:bodyPr/>
        <a:lstStyle/>
        <a:p>
          <a:endParaRPr lang="zh-CN" altLang="en-US"/>
        </a:p>
      </dgm:t>
    </dgm:pt>
    <dgm:pt modelId="{B096E1F3-85B5-4E74-9CA1-BDE91FB50A12}">
      <dgm:prSet phldrT="[文本]"/>
      <dgm:spPr/>
      <dgm:t>
        <a:bodyPr/>
        <a:lstStyle/>
        <a:p>
          <a:r>
            <a:rPr lang="zh-CN" altLang="en-US" dirty="0" smtClean="0"/>
            <a:t>附件应以咨询标题来命名，如果因为标题名称太长或者有特殊字符的，可以缩短标题。</a:t>
          </a:r>
          <a:endParaRPr lang="en-US" altLang="zh-CN" dirty="0" smtClean="0"/>
        </a:p>
      </dgm:t>
    </dgm:pt>
    <dgm:pt modelId="{C92EF759-AE0F-4576-A4A5-99CC416F7415}" type="parTrans" cxnId="{45A661BA-E4DC-4FC1-9C5F-37221884B2C5}">
      <dgm:prSet/>
      <dgm:spPr/>
      <dgm:t>
        <a:bodyPr/>
        <a:lstStyle/>
        <a:p>
          <a:endParaRPr lang="zh-CN" altLang="en-US"/>
        </a:p>
      </dgm:t>
    </dgm:pt>
    <dgm:pt modelId="{D2BC92FD-C765-404C-A511-5DC72296803E}" type="sibTrans" cxnId="{45A661BA-E4DC-4FC1-9C5F-37221884B2C5}">
      <dgm:prSet/>
      <dgm:spPr/>
      <dgm:t>
        <a:bodyPr/>
        <a:lstStyle/>
        <a:p>
          <a:endParaRPr lang="zh-CN" altLang="en-US"/>
        </a:p>
      </dgm:t>
    </dgm:pt>
    <dgm:pt modelId="{B92A5D22-2406-4BD7-93E5-C01F17BBF17B}">
      <dgm:prSet phldrT="[文本]"/>
      <dgm:spPr/>
      <dgm:t>
        <a:bodyPr/>
        <a:lstStyle/>
        <a:p>
          <a:r>
            <a:rPr lang="zh-CN" altLang="en-US" dirty="0" smtClean="0"/>
            <a:t>加上扩展名，</a:t>
          </a:r>
          <a:r>
            <a:rPr lang="en-US" altLang="zh-CN" dirty="0" smtClean="0"/>
            <a:t>CAJ</a:t>
          </a:r>
          <a:r>
            <a:rPr lang="zh-CN" altLang="en-US" dirty="0" smtClean="0"/>
            <a:t>、</a:t>
          </a:r>
          <a:r>
            <a:rPr lang="en-US" altLang="zh-CN" dirty="0" smtClean="0"/>
            <a:t>PDF</a:t>
          </a:r>
          <a:r>
            <a:rPr lang="zh-CN" altLang="en-US" dirty="0" smtClean="0"/>
            <a:t>。</a:t>
          </a:r>
          <a:endParaRPr lang="en-US" altLang="zh-CN" dirty="0" smtClean="0"/>
        </a:p>
      </dgm:t>
    </dgm:pt>
    <dgm:pt modelId="{11BEC3B2-76C4-48A5-A821-315A638BDD84}" type="parTrans" cxnId="{31866166-EEFE-4016-B5EC-656CF2D75B2A}">
      <dgm:prSet/>
      <dgm:spPr/>
      <dgm:t>
        <a:bodyPr/>
        <a:lstStyle/>
        <a:p>
          <a:endParaRPr lang="zh-CN" altLang="en-US"/>
        </a:p>
      </dgm:t>
    </dgm:pt>
    <dgm:pt modelId="{D3122A30-F89F-40B3-BB2D-23017D643CB0}" type="sibTrans" cxnId="{31866166-EEFE-4016-B5EC-656CF2D75B2A}">
      <dgm:prSet/>
      <dgm:spPr/>
      <dgm:t>
        <a:bodyPr/>
        <a:lstStyle/>
        <a:p>
          <a:endParaRPr lang="zh-CN" altLang="en-US"/>
        </a:p>
      </dgm:t>
    </dgm:pt>
    <dgm:pt modelId="{DFE6D4F7-950C-4D83-94E6-9365BF767FC9}">
      <dgm:prSet phldrT="[文本]"/>
      <dgm:spPr/>
      <dgm:t>
        <a:bodyPr/>
        <a:lstStyle/>
        <a:p>
          <a:r>
            <a:rPr lang="zh-CN" altLang="en-US" dirty="0" smtClean="0"/>
            <a:t>知网会议论文很多只有文摘，不能发送，外文数据库</a:t>
          </a:r>
          <a:r>
            <a:rPr lang="en-US" altLang="zh-CN" dirty="0" smtClean="0"/>
            <a:t>OXFORD</a:t>
          </a:r>
          <a:r>
            <a:rPr lang="zh-CN" altLang="en-US" dirty="0" smtClean="0"/>
            <a:t>也有这样。</a:t>
          </a:r>
          <a:endParaRPr lang="en-US" altLang="zh-CN" dirty="0" smtClean="0"/>
        </a:p>
      </dgm:t>
    </dgm:pt>
    <dgm:pt modelId="{F7DEEAF4-4B73-45D4-AF59-9FB1FF206625}" type="parTrans" cxnId="{805C9241-E873-47C2-8391-DC82E1DC5369}">
      <dgm:prSet/>
      <dgm:spPr/>
      <dgm:t>
        <a:bodyPr/>
        <a:lstStyle/>
        <a:p>
          <a:endParaRPr lang="zh-CN" altLang="en-US"/>
        </a:p>
      </dgm:t>
    </dgm:pt>
    <dgm:pt modelId="{A12E66E9-567E-4AC3-A110-73F39E2A43A5}" type="sibTrans" cxnId="{805C9241-E873-47C2-8391-DC82E1DC5369}">
      <dgm:prSet/>
      <dgm:spPr/>
      <dgm:t>
        <a:bodyPr/>
        <a:lstStyle/>
        <a:p>
          <a:endParaRPr lang="zh-CN" altLang="en-US"/>
        </a:p>
      </dgm:t>
    </dgm:pt>
    <dgm:pt modelId="{BA78DE87-AE73-4E7D-9714-18B420B37386}" type="pres">
      <dgm:prSet presAssocID="{91724288-E587-47F1-A25C-721B1D3468D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1AD9245-6612-4A42-89B6-9587BC1859A6}" type="pres">
      <dgm:prSet presAssocID="{2E958863-8B1F-4131-BB87-570D01FCA3D3}" presName="root" presStyleCnt="0">
        <dgm:presLayoutVars>
          <dgm:chMax/>
          <dgm:chPref/>
        </dgm:presLayoutVars>
      </dgm:prSet>
      <dgm:spPr/>
    </dgm:pt>
    <dgm:pt modelId="{AFCBE98F-4D9C-40A3-B13D-511134DA9255}" type="pres">
      <dgm:prSet presAssocID="{2E958863-8B1F-4131-BB87-570D01FCA3D3}" presName="rootComposite" presStyleCnt="0">
        <dgm:presLayoutVars/>
      </dgm:prSet>
      <dgm:spPr/>
    </dgm:pt>
    <dgm:pt modelId="{11DA4361-301D-405B-8742-FD491CE4D1A7}" type="pres">
      <dgm:prSet presAssocID="{2E958863-8B1F-4131-BB87-570D01FCA3D3}" presName="ParentAccent" presStyleLbl="alignNode1" presStyleIdx="0" presStyleCnt="2"/>
      <dgm:spPr/>
    </dgm:pt>
    <dgm:pt modelId="{B5659547-1A8A-449F-A472-5D242D446FE6}" type="pres">
      <dgm:prSet presAssocID="{2E958863-8B1F-4131-BB87-570D01FCA3D3}" presName="ParentSmallAccent" presStyleLbl="fgAcc1" presStyleIdx="0" presStyleCnt="2"/>
      <dgm:spPr/>
    </dgm:pt>
    <dgm:pt modelId="{5EA8345D-524D-4CC8-B171-036959FD64BD}" type="pres">
      <dgm:prSet presAssocID="{2E958863-8B1F-4131-BB87-570D01FCA3D3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F182B9-8687-45FB-A3C1-B6C28A1EDAF5}" type="pres">
      <dgm:prSet presAssocID="{2E958863-8B1F-4131-BB87-570D01FCA3D3}" presName="childShape" presStyleCnt="0">
        <dgm:presLayoutVars>
          <dgm:chMax val="0"/>
          <dgm:chPref val="0"/>
        </dgm:presLayoutVars>
      </dgm:prSet>
      <dgm:spPr/>
    </dgm:pt>
    <dgm:pt modelId="{CA72629C-8410-4DB3-BC37-11F5E69F47E8}" type="pres">
      <dgm:prSet presAssocID="{D8613CF0-0C36-480F-97E8-C264FCD49681}" presName="childComposite" presStyleCnt="0">
        <dgm:presLayoutVars>
          <dgm:chMax val="0"/>
          <dgm:chPref val="0"/>
        </dgm:presLayoutVars>
      </dgm:prSet>
      <dgm:spPr/>
    </dgm:pt>
    <dgm:pt modelId="{5D2C1881-798D-40BF-B0D6-835D8D61F4A8}" type="pres">
      <dgm:prSet presAssocID="{D8613CF0-0C36-480F-97E8-C264FCD49681}" presName="ChildAccent" presStyleLbl="solidFgAcc1" presStyleIdx="0" presStyleCnt="12"/>
      <dgm:spPr/>
    </dgm:pt>
    <dgm:pt modelId="{B4CBE607-996B-4682-94CA-A4D8F4CEF7D3}" type="pres">
      <dgm:prSet presAssocID="{D8613CF0-0C36-480F-97E8-C264FCD49681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B0B89C-BDF1-4A14-B6A8-014343F79857}" type="pres">
      <dgm:prSet presAssocID="{03154B63-2A1E-4681-AA2D-071555708652}" presName="childComposite" presStyleCnt="0">
        <dgm:presLayoutVars>
          <dgm:chMax val="0"/>
          <dgm:chPref val="0"/>
        </dgm:presLayoutVars>
      </dgm:prSet>
      <dgm:spPr/>
    </dgm:pt>
    <dgm:pt modelId="{40D2AB13-5187-47CA-9A9D-93CE6FB813E0}" type="pres">
      <dgm:prSet presAssocID="{03154B63-2A1E-4681-AA2D-071555708652}" presName="ChildAccent" presStyleLbl="solidFgAcc1" presStyleIdx="1" presStyleCnt="12"/>
      <dgm:spPr/>
    </dgm:pt>
    <dgm:pt modelId="{85FDEADD-6AE6-4C8C-A0A5-B4A8526C9C69}" type="pres">
      <dgm:prSet presAssocID="{03154B63-2A1E-4681-AA2D-071555708652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D0513-32FB-4C63-A2CA-49E79CB4222C}" type="pres">
      <dgm:prSet presAssocID="{3347EE20-38F4-4812-926F-0F36750FAE89}" presName="childComposite" presStyleCnt="0">
        <dgm:presLayoutVars>
          <dgm:chMax val="0"/>
          <dgm:chPref val="0"/>
        </dgm:presLayoutVars>
      </dgm:prSet>
      <dgm:spPr/>
    </dgm:pt>
    <dgm:pt modelId="{48B03E7E-6250-427E-AD73-FE522B049787}" type="pres">
      <dgm:prSet presAssocID="{3347EE20-38F4-4812-926F-0F36750FAE89}" presName="ChildAccent" presStyleLbl="solidFgAcc1" presStyleIdx="2" presStyleCnt="12"/>
      <dgm:spPr/>
    </dgm:pt>
    <dgm:pt modelId="{16511F60-7ABA-481E-B80C-69E744819CD8}" type="pres">
      <dgm:prSet presAssocID="{3347EE20-38F4-4812-926F-0F36750FAE89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D98451-C803-49DE-BC05-FE6094372728}" type="pres">
      <dgm:prSet presAssocID="{247C0EEA-D268-4401-8DB1-0B8FECF1A2FB}" presName="childComposite" presStyleCnt="0">
        <dgm:presLayoutVars>
          <dgm:chMax val="0"/>
          <dgm:chPref val="0"/>
        </dgm:presLayoutVars>
      </dgm:prSet>
      <dgm:spPr/>
    </dgm:pt>
    <dgm:pt modelId="{19AA2C86-D567-4417-ABC9-9E03F95F898A}" type="pres">
      <dgm:prSet presAssocID="{247C0EEA-D268-4401-8DB1-0B8FECF1A2FB}" presName="ChildAccent" presStyleLbl="solidFgAcc1" presStyleIdx="3" presStyleCnt="12"/>
      <dgm:spPr/>
    </dgm:pt>
    <dgm:pt modelId="{C575133F-FC56-403D-A11B-CB14D029FC36}" type="pres">
      <dgm:prSet presAssocID="{247C0EEA-D268-4401-8DB1-0B8FECF1A2FB}" presName="Child" presStyleLbl="revTx" presStyleIdx="4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EF88B3-8C10-4A51-9C72-FB4067A31E27}" type="pres">
      <dgm:prSet presAssocID="{0AD565B1-7E16-4E04-A0D5-77748BB1C7A1}" presName="childComposite" presStyleCnt="0">
        <dgm:presLayoutVars>
          <dgm:chMax val="0"/>
          <dgm:chPref val="0"/>
        </dgm:presLayoutVars>
      </dgm:prSet>
      <dgm:spPr/>
    </dgm:pt>
    <dgm:pt modelId="{6C6E707E-0F71-42E9-985A-64B83415D1B7}" type="pres">
      <dgm:prSet presAssocID="{0AD565B1-7E16-4E04-A0D5-77748BB1C7A1}" presName="ChildAccent" presStyleLbl="solidFgAcc1" presStyleIdx="4" presStyleCnt="12"/>
      <dgm:spPr/>
    </dgm:pt>
    <dgm:pt modelId="{79161E40-9745-4C2E-888D-3C1F17B21616}" type="pres">
      <dgm:prSet presAssocID="{0AD565B1-7E16-4E04-A0D5-77748BB1C7A1}" presName="Child" presStyleLbl="revTx" presStyleIdx="5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8AD83C-290D-4832-8D43-0A15EE80CAAE}" type="pres">
      <dgm:prSet presAssocID="{E8066A5B-E074-4700-ACCE-B256E93FA336}" presName="childComposite" presStyleCnt="0">
        <dgm:presLayoutVars>
          <dgm:chMax val="0"/>
          <dgm:chPref val="0"/>
        </dgm:presLayoutVars>
      </dgm:prSet>
      <dgm:spPr/>
    </dgm:pt>
    <dgm:pt modelId="{DFC8EA1A-4568-4405-8EDF-F10B5A533F3C}" type="pres">
      <dgm:prSet presAssocID="{E8066A5B-E074-4700-ACCE-B256E93FA336}" presName="ChildAccent" presStyleLbl="solidFgAcc1" presStyleIdx="5" presStyleCnt="12"/>
      <dgm:spPr/>
    </dgm:pt>
    <dgm:pt modelId="{98166CD4-33B7-41F3-9DF2-53B4387A3CAE}" type="pres">
      <dgm:prSet presAssocID="{E8066A5B-E074-4700-ACCE-B256E93FA336}" presName="Child" presStyleLbl="revTx" presStyleIdx="6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CBBACF-B9EF-49FF-B3DD-93E0471A10A0}" type="pres">
      <dgm:prSet presAssocID="{76DDFCBF-B1D9-4E63-90F7-45F8791774A8}" presName="root" presStyleCnt="0">
        <dgm:presLayoutVars>
          <dgm:chMax/>
          <dgm:chPref/>
        </dgm:presLayoutVars>
      </dgm:prSet>
      <dgm:spPr/>
    </dgm:pt>
    <dgm:pt modelId="{BBD4F652-AAA4-4D94-93A9-CA0AA007B9C3}" type="pres">
      <dgm:prSet presAssocID="{76DDFCBF-B1D9-4E63-90F7-45F8791774A8}" presName="rootComposite" presStyleCnt="0">
        <dgm:presLayoutVars/>
      </dgm:prSet>
      <dgm:spPr/>
    </dgm:pt>
    <dgm:pt modelId="{87188B4D-2324-4D8A-80F4-65B4B092DCA8}" type="pres">
      <dgm:prSet presAssocID="{76DDFCBF-B1D9-4E63-90F7-45F8791774A8}" presName="ParentAccent" presStyleLbl="alignNode1" presStyleIdx="1" presStyleCnt="2" custLinFactNeighborX="603" custLinFactNeighborY="-7686"/>
      <dgm:spPr/>
    </dgm:pt>
    <dgm:pt modelId="{C51FF6AD-3608-4A08-BA36-E5D4077CEE47}" type="pres">
      <dgm:prSet presAssocID="{76DDFCBF-B1D9-4E63-90F7-45F8791774A8}" presName="ParentSmallAccent" presStyleLbl="fgAcc1" presStyleIdx="1" presStyleCnt="2"/>
      <dgm:spPr/>
    </dgm:pt>
    <dgm:pt modelId="{8A0E58B9-9BD6-434D-B7DE-5EA238B4BDDB}" type="pres">
      <dgm:prSet presAssocID="{76DDFCBF-B1D9-4E63-90F7-45F8791774A8}" presName="Parent" presStyleLbl="revTx" presStyleIdx="7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3AAD10-4247-4102-ACB3-90EC35DFAAD5}" type="pres">
      <dgm:prSet presAssocID="{76DDFCBF-B1D9-4E63-90F7-45F8791774A8}" presName="childShape" presStyleCnt="0">
        <dgm:presLayoutVars>
          <dgm:chMax val="0"/>
          <dgm:chPref val="0"/>
        </dgm:presLayoutVars>
      </dgm:prSet>
      <dgm:spPr/>
    </dgm:pt>
    <dgm:pt modelId="{ABCA5B29-5E67-478B-8312-002A49061B9C}" type="pres">
      <dgm:prSet presAssocID="{8FEE99D8-CB28-47F8-8CBB-ED76FB420797}" presName="childComposite" presStyleCnt="0">
        <dgm:presLayoutVars>
          <dgm:chMax val="0"/>
          <dgm:chPref val="0"/>
        </dgm:presLayoutVars>
      </dgm:prSet>
      <dgm:spPr/>
    </dgm:pt>
    <dgm:pt modelId="{E2419526-9BFD-4843-917B-0B492726B46B}" type="pres">
      <dgm:prSet presAssocID="{8FEE99D8-CB28-47F8-8CBB-ED76FB420797}" presName="ChildAccent" presStyleLbl="solidFgAcc1" presStyleIdx="6" presStyleCnt="12"/>
      <dgm:spPr/>
    </dgm:pt>
    <dgm:pt modelId="{D674F111-08ED-42C9-B5BA-CE3CFA7322CC}" type="pres">
      <dgm:prSet presAssocID="{8FEE99D8-CB28-47F8-8CBB-ED76FB420797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4D07F1-DDDE-4B0D-8559-B2B738D019C7}" type="pres">
      <dgm:prSet presAssocID="{8E4D6EDC-8F1F-4D56-A006-1923A85B2502}" presName="childComposite" presStyleCnt="0">
        <dgm:presLayoutVars>
          <dgm:chMax val="0"/>
          <dgm:chPref val="0"/>
        </dgm:presLayoutVars>
      </dgm:prSet>
      <dgm:spPr/>
    </dgm:pt>
    <dgm:pt modelId="{AA7C8A2F-E56C-4AB5-A0C6-85720A57932C}" type="pres">
      <dgm:prSet presAssocID="{8E4D6EDC-8F1F-4D56-A006-1923A85B2502}" presName="ChildAccent" presStyleLbl="solidFgAcc1" presStyleIdx="7" presStyleCnt="12"/>
      <dgm:spPr/>
    </dgm:pt>
    <dgm:pt modelId="{FF923A7C-15EB-4BB6-BD79-D8734389231A}" type="pres">
      <dgm:prSet presAssocID="{8E4D6EDC-8F1F-4D56-A006-1923A85B2502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61C089-CAD6-4BCD-95D8-C19773A5589F}" type="pres">
      <dgm:prSet presAssocID="{7F07D8D9-C5F9-42B6-B59F-BF2DFD45C905}" presName="childComposite" presStyleCnt="0">
        <dgm:presLayoutVars>
          <dgm:chMax val="0"/>
          <dgm:chPref val="0"/>
        </dgm:presLayoutVars>
      </dgm:prSet>
      <dgm:spPr/>
    </dgm:pt>
    <dgm:pt modelId="{BFB3D216-8EE1-4819-BB5D-D89C86479E8E}" type="pres">
      <dgm:prSet presAssocID="{7F07D8D9-C5F9-42B6-B59F-BF2DFD45C905}" presName="ChildAccent" presStyleLbl="solidFgAcc1" presStyleIdx="8" presStyleCnt="12"/>
      <dgm:spPr/>
    </dgm:pt>
    <dgm:pt modelId="{E078032C-DE1E-4136-8694-DEB2B04C6856}" type="pres">
      <dgm:prSet presAssocID="{7F07D8D9-C5F9-42B6-B59F-BF2DFD45C905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E5A009-7DAB-4372-AF72-E084B17C8D04}" type="pres">
      <dgm:prSet presAssocID="{B92A5D22-2406-4BD7-93E5-C01F17BBF17B}" presName="childComposite" presStyleCnt="0">
        <dgm:presLayoutVars>
          <dgm:chMax val="0"/>
          <dgm:chPref val="0"/>
        </dgm:presLayoutVars>
      </dgm:prSet>
      <dgm:spPr/>
    </dgm:pt>
    <dgm:pt modelId="{99492F76-B569-484D-9DD3-7E745757D786}" type="pres">
      <dgm:prSet presAssocID="{B92A5D22-2406-4BD7-93E5-C01F17BBF17B}" presName="ChildAccent" presStyleLbl="solidFgAcc1" presStyleIdx="9" presStyleCnt="12"/>
      <dgm:spPr/>
    </dgm:pt>
    <dgm:pt modelId="{7B407FA7-9D2A-4866-ADFC-7819F71256C3}" type="pres">
      <dgm:prSet presAssocID="{B92A5D22-2406-4BD7-93E5-C01F17BBF17B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7B3F6C-C43C-4017-82D3-46754EF12B0A}" type="pres">
      <dgm:prSet presAssocID="{DFE6D4F7-950C-4D83-94E6-9365BF767FC9}" presName="childComposite" presStyleCnt="0">
        <dgm:presLayoutVars>
          <dgm:chMax val="0"/>
          <dgm:chPref val="0"/>
        </dgm:presLayoutVars>
      </dgm:prSet>
      <dgm:spPr/>
    </dgm:pt>
    <dgm:pt modelId="{5F8C63C6-18EA-4F1F-82F8-57C2C6F76482}" type="pres">
      <dgm:prSet presAssocID="{DFE6D4F7-950C-4D83-94E6-9365BF767FC9}" presName="ChildAccent" presStyleLbl="solidFgAcc1" presStyleIdx="10" presStyleCnt="12"/>
      <dgm:spPr/>
    </dgm:pt>
    <dgm:pt modelId="{13EC3605-1906-4B51-95D0-3B5EAC6EE356}" type="pres">
      <dgm:prSet presAssocID="{DFE6D4F7-950C-4D83-94E6-9365BF767FC9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D1A5A4-6324-4412-8B0B-5ED8E5672B96}" type="pres">
      <dgm:prSet presAssocID="{B096E1F3-85B5-4E74-9CA1-BDE91FB50A12}" presName="childComposite" presStyleCnt="0">
        <dgm:presLayoutVars>
          <dgm:chMax val="0"/>
          <dgm:chPref val="0"/>
        </dgm:presLayoutVars>
      </dgm:prSet>
      <dgm:spPr/>
    </dgm:pt>
    <dgm:pt modelId="{645E42F7-B0E7-420A-9B9E-04214AEFBC10}" type="pres">
      <dgm:prSet presAssocID="{B096E1F3-85B5-4E74-9CA1-BDE91FB50A12}" presName="ChildAccent" presStyleLbl="solidFgAcc1" presStyleIdx="11" presStyleCnt="12"/>
      <dgm:spPr/>
    </dgm:pt>
    <dgm:pt modelId="{528F4D18-EE24-482E-A13C-A58885D97E3E}" type="pres">
      <dgm:prSet presAssocID="{B096E1F3-85B5-4E74-9CA1-BDE91FB50A12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8C78F5-A7F8-4961-8CC1-9817996657A2}" type="presOf" srcId="{76DDFCBF-B1D9-4E63-90F7-45F8791774A8}" destId="{8A0E58B9-9BD6-434D-B7DE-5EA238B4BDDB}" srcOrd="0" destOrd="0" presId="urn:microsoft.com/office/officeart/2008/layout/SquareAccentList"/>
    <dgm:cxn modelId="{0821468A-6315-4CB1-A93C-ED6D78611215}" srcId="{91724288-E587-47F1-A25C-721B1D3468D2}" destId="{76DDFCBF-B1D9-4E63-90F7-45F8791774A8}" srcOrd="1" destOrd="0" parTransId="{FE20EF36-981E-45D5-B16D-806B54018B48}" sibTransId="{09298F69-0717-4685-934E-2666F9B2549A}"/>
    <dgm:cxn modelId="{C443D08C-A286-440D-B2CE-314772D3F082}" type="presOf" srcId="{2E958863-8B1F-4131-BB87-570D01FCA3D3}" destId="{5EA8345D-524D-4CC8-B171-036959FD64BD}" srcOrd="0" destOrd="0" presId="urn:microsoft.com/office/officeart/2008/layout/SquareAccentList"/>
    <dgm:cxn modelId="{71204DCA-5EDE-4FD5-B089-4F3610257C93}" type="presOf" srcId="{B096E1F3-85B5-4E74-9CA1-BDE91FB50A12}" destId="{528F4D18-EE24-482E-A13C-A58885D97E3E}" srcOrd="0" destOrd="0" presId="urn:microsoft.com/office/officeart/2008/layout/SquareAccentList"/>
    <dgm:cxn modelId="{B40EC141-ABB7-4FA0-8F51-3C03DE1CB09A}" type="presOf" srcId="{8E4D6EDC-8F1F-4D56-A006-1923A85B2502}" destId="{FF923A7C-15EB-4BB6-BD79-D8734389231A}" srcOrd="0" destOrd="0" presId="urn:microsoft.com/office/officeart/2008/layout/SquareAccentList"/>
    <dgm:cxn modelId="{3E6322F0-54C7-4D80-8526-8DE664DC4C3A}" srcId="{2E958863-8B1F-4131-BB87-570D01FCA3D3}" destId="{3347EE20-38F4-4812-926F-0F36750FAE89}" srcOrd="2" destOrd="0" parTransId="{E635C094-F0DB-431B-9C46-20744DFF1D12}" sibTransId="{EE82F536-1D57-4599-9118-59486DFA4C81}"/>
    <dgm:cxn modelId="{8AC57AC6-7FDC-45EF-960D-3591135D3485}" srcId="{2E958863-8B1F-4131-BB87-570D01FCA3D3}" destId="{E8066A5B-E074-4700-ACCE-B256E93FA336}" srcOrd="5" destOrd="0" parTransId="{D3D2E16F-AB19-40DA-97BA-B193434BA76B}" sibTransId="{15E88D0B-D60F-4CE4-82C6-D14C54D26EE1}"/>
    <dgm:cxn modelId="{AF8A0872-C4AF-458F-BAAC-B7FC357D23EB}" srcId="{2E958863-8B1F-4131-BB87-570D01FCA3D3}" destId="{03154B63-2A1E-4681-AA2D-071555708652}" srcOrd="1" destOrd="0" parTransId="{44EEAD80-20F9-4594-868C-91D14E7A0B7F}" sibTransId="{75BDE708-3625-4678-ACF1-9CA649E886E3}"/>
    <dgm:cxn modelId="{15973D8B-3DBE-4C99-9D0B-66380629CC21}" srcId="{2E958863-8B1F-4131-BB87-570D01FCA3D3}" destId="{D8613CF0-0C36-480F-97E8-C264FCD49681}" srcOrd="0" destOrd="0" parTransId="{CB9DCC4F-0126-47FB-95B8-62EDEF703D0D}" sibTransId="{126D8D07-F7EF-46F8-9941-1D101FCFD9B0}"/>
    <dgm:cxn modelId="{805C9241-E873-47C2-8391-DC82E1DC5369}" srcId="{76DDFCBF-B1D9-4E63-90F7-45F8791774A8}" destId="{DFE6D4F7-950C-4D83-94E6-9365BF767FC9}" srcOrd="4" destOrd="0" parTransId="{F7DEEAF4-4B73-45D4-AF59-9FB1FF206625}" sibTransId="{A12E66E9-567E-4AC3-A110-73F39E2A43A5}"/>
    <dgm:cxn modelId="{31866166-EEFE-4016-B5EC-656CF2D75B2A}" srcId="{76DDFCBF-B1D9-4E63-90F7-45F8791774A8}" destId="{B92A5D22-2406-4BD7-93E5-C01F17BBF17B}" srcOrd="3" destOrd="0" parTransId="{11BEC3B2-76C4-48A5-A821-315A638BDD84}" sibTransId="{D3122A30-F89F-40B3-BB2D-23017D643CB0}"/>
    <dgm:cxn modelId="{F1FA2EB4-6D37-43B6-B048-2345CDCA904A}" srcId="{76DDFCBF-B1D9-4E63-90F7-45F8791774A8}" destId="{7F07D8D9-C5F9-42B6-B59F-BF2DFD45C905}" srcOrd="2" destOrd="0" parTransId="{A4D230BB-2D1F-45A0-B128-43F59808A94E}" sibTransId="{819CE2FA-F4A6-4CD2-9F45-DA1A8566641C}"/>
    <dgm:cxn modelId="{9DEB67EE-1BD5-4781-89EB-D77F148923A6}" type="presOf" srcId="{D8613CF0-0C36-480F-97E8-C264FCD49681}" destId="{B4CBE607-996B-4682-94CA-A4D8F4CEF7D3}" srcOrd="0" destOrd="0" presId="urn:microsoft.com/office/officeart/2008/layout/SquareAccentList"/>
    <dgm:cxn modelId="{76DC08C9-925E-4A6E-93E1-A5B0681B7DA9}" srcId="{2E958863-8B1F-4131-BB87-570D01FCA3D3}" destId="{247C0EEA-D268-4401-8DB1-0B8FECF1A2FB}" srcOrd="3" destOrd="0" parTransId="{B535462E-634B-48F9-8E8E-77475D1919BF}" sibTransId="{054BA25C-4306-46B3-ADF0-6A5D4BDBD2F5}"/>
    <dgm:cxn modelId="{DFEF02C5-4A67-473D-82C4-92CEE897239F}" type="presOf" srcId="{E8066A5B-E074-4700-ACCE-B256E93FA336}" destId="{98166CD4-33B7-41F3-9DF2-53B4387A3CAE}" srcOrd="0" destOrd="0" presId="urn:microsoft.com/office/officeart/2008/layout/SquareAccentList"/>
    <dgm:cxn modelId="{4E569221-6F7B-446D-BA5A-6D7157E241EF}" type="presOf" srcId="{8FEE99D8-CB28-47F8-8CBB-ED76FB420797}" destId="{D674F111-08ED-42C9-B5BA-CE3CFA7322CC}" srcOrd="0" destOrd="0" presId="urn:microsoft.com/office/officeart/2008/layout/SquareAccentList"/>
    <dgm:cxn modelId="{03586E8F-6A0B-4963-907C-6ADE3310E817}" srcId="{76DDFCBF-B1D9-4E63-90F7-45F8791774A8}" destId="{8E4D6EDC-8F1F-4D56-A006-1923A85B2502}" srcOrd="1" destOrd="0" parTransId="{ECD5F598-75E8-47F9-A914-3F4C1F12160A}" sibTransId="{376AA224-4278-4728-9305-A29038589115}"/>
    <dgm:cxn modelId="{C715B4CB-3046-4157-AC07-1A468301B2E0}" type="presOf" srcId="{91724288-E587-47F1-A25C-721B1D3468D2}" destId="{BA78DE87-AE73-4E7D-9714-18B420B37386}" srcOrd="0" destOrd="0" presId="urn:microsoft.com/office/officeart/2008/layout/SquareAccentList"/>
    <dgm:cxn modelId="{2CFD9D6E-6D19-4429-B30E-D1E9D4FDAEEC}" type="presOf" srcId="{0AD565B1-7E16-4E04-A0D5-77748BB1C7A1}" destId="{79161E40-9745-4C2E-888D-3C1F17B21616}" srcOrd="0" destOrd="0" presId="urn:microsoft.com/office/officeart/2008/layout/SquareAccentList"/>
    <dgm:cxn modelId="{9BF05998-8285-4D5B-98BD-227AC3F76495}" srcId="{2E958863-8B1F-4131-BB87-570D01FCA3D3}" destId="{0AD565B1-7E16-4E04-A0D5-77748BB1C7A1}" srcOrd="4" destOrd="0" parTransId="{FCAC7A16-CCAC-45BE-922F-89F6C9BD6DFA}" sibTransId="{7FC4A2E4-6718-421C-8EB7-C3A2CEAFD8E7}"/>
    <dgm:cxn modelId="{C0A49B1C-F2DC-4007-A1F1-D708EF4449A4}" srcId="{91724288-E587-47F1-A25C-721B1D3468D2}" destId="{2E958863-8B1F-4131-BB87-570D01FCA3D3}" srcOrd="0" destOrd="0" parTransId="{8AD4F4B7-B125-46EB-8048-49C0FE42B666}" sibTransId="{116BAD52-0242-4B25-824F-18C6C3B71400}"/>
    <dgm:cxn modelId="{13EDCB0C-80A6-49B1-B34B-105A0754989B}" type="presOf" srcId="{DFE6D4F7-950C-4D83-94E6-9365BF767FC9}" destId="{13EC3605-1906-4B51-95D0-3B5EAC6EE356}" srcOrd="0" destOrd="0" presId="urn:microsoft.com/office/officeart/2008/layout/SquareAccentList"/>
    <dgm:cxn modelId="{6AED0FE7-98A7-4256-A67F-832EB69BFB1D}" srcId="{76DDFCBF-B1D9-4E63-90F7-45F8791774A8}" destId="{8FEE99D8-CB28-47F8-8CBB-ED76FB420797}" srcOrd="0" destOrd="0" parTransId="{1B8AF307-23F5-4E40-863C-2C3038BF6B7A}" sibTransId="{3293BC30-0D78-41B8-AD16-7D41068D3B45}"/>
    <dgm:cxn modelId="{4746278B-8E55-45E1-A28B-D0B01E17DFBE}" type="presOf" srcId="{7F07D8D9-C5F9-42B6-B59F-BF2DFD45C905}" destId="{E078032C-DE1E-4136-8694-DEB2B04C6856}" srcOrd="0" destOrd="0" presId="urn:microsoft.com/office/officeart/2008/layout/SquareAccentList"/>
    <dgm:cxn modelId="{A3D10A8D-BFF5-4CE6-B768-89B3514AA88E}" type="presOf" srcId="{03154B63-2A1E-4681-AA2D-071555708652}" destId="{85FDEADD-6AE6-4C8C-A0A5-B4A8526C9C69}" srcOrd="0" destOrd="0" presId="urn:microsoft.com/office/officeart/2008/layout/SquareAccentList"/>
    <dgm:cxn modelId="{45A661BA-E4DC-4FC1-9C5F-37221884B2C5}" srcId="{76DDFCBF-B1D9-4E63-90F7-45F8791774A8}" destId="{B096E1F3-85B5-4E74-9CA1-BDE91FB50A12}" srcOrd="5" destOrd="0" parTransId="{C92EF759-AE0F-4576-A4A5-99CC416F7415}" sibTransId="{D2BC92FD-C765-404C-A511-5DC72296803E}"/>
    <dgm:cxn modelId="{7E098960-6B62-4F82-AC84-7BE08CBFB6A0}" type="presOf" srcId="{247C0EEA-D268-4401-8DB1-0B8FECF1A2FB}" destId="{C575133F-FC56-403D-A11B-CB14D029FC36}" srcOrd="0" destOrd="0" presId="urn:microsoft.com/office/officeart/2008/layout/SquareAccentList"/>
    <dgm:cxn modelId="{C13DEF74-B6A7-4215-858D-BE88D74A7E0C}" type="presOf" srcId="{B92A5D22-2406-4BD7-93E5-C01F17BBF17B}" destId="{7B407FA7-9D2A-4866-ADFC-7819F71256C3}" srcOrd="0" destOrd="0" presId="urn:microsoft.com/office/officeart/2008/layout/SquareAccentList"/>
    <dgm:cxn modelId="{478058D8-1C01-4281-B54B-D2FC282509D7}" type="presOf" srcId="{3347EE20-38F4-4812-926F-0F36750FAE89}" destId="{16511F60-7ABA-481E-B80C-69E744819CD8}" srcOrd="0" destOrd="0" presId="urn:microsoft.com/office/officeart/2008/layout/SquareAccentList"/>
    <dgm:cxn modelId="{1A938C2F-B462-42B2-9CBB-DB1C6A0C070D}" type="presParOf" srcId="{BA78DE87-AE73-4E7D-9714-18B420B37386}" destId="{A1AD9245-6612-4A42-89B6-9587BC1859A6}" srcOrd="0" destOrd="0" presId="urn:microsoft.com/office/officeart/2008/layout/SquareAccentList"/>
    <dgm:cxn modelId="{A4380CCD-594C-4DD7-B2DA-8A98D767FC27}" type="presParOf" srcId="{A1AD9245-6612-4A42-89B6-9587BC1859A6}" destId="{AFCBE98F-4D9C-40A3-B13D-511134DA9255}" srcOrd="0" destOrd="0" presId="urn:microsoft.com/office/officeart/2008/layout/SquareAccentList"/>
    <dgm:cxn modelId="{DF41F332-11F5-41BB-8F7E-23957FDC2F71}" type="presParOf" srcId="{AFCBE98F-4D9C-40A3-B13D-511134DA9255}" destId="{11DA4361-301D-405B-8742-FD491CE4D1A7}" srcOrd="0" destOrd="0" presId="urn:microsoft.com/office/officeart/2008/layout/SquareAccentList"/>
    <dgm:cxn modelId="{8D4A9F83-AD14-4E87-9736-676DF4449E95}" type="presParOf" srcId="{AFCBE98F-4D9C-40A3-B13D-511134DA9255}" destId="{B5659547-1A8A-449F-A472-5D242D446FE6}" srcOrd="1" destOrd="0" presId="urn:microsoft.com/office/officeart/2008/layout/SquareAccentList"/>
    <dgm:cxn modelId="{763A97D1-D692-4D1A-9A46-07285A4B1A03}" type="presParOf" srcId="{AFCBE98F-4D9C-40A3-B13D-511134DA9255}" destId="{5EA8345D-524D-4CC8-B171-036959FD64BD}" srcOrd="2" destOrd="0" presId="urn:microsoft.com/office/officeart/2008/layout/SquareAccentList"/>
    <dgm:cxn modelId="{83DCB2A1-F72B-4BCB-8041-A08BF387ECAD}" type="presParOf" srcId="{A1AD9245-6612-4A42-89B6-9587BC1859A6}" destId="{27F182B9-8687-45FB-A3C1-B6C28A1EDAF5}" srcOrd="1" destOrd="0" presId="urn:microsoft.com/office/officeart/2008/layout/SquareAccentList"/>
    <dgm:cxn modelId="{CE47E40B-AC9C-4E6C-8984-A6FEC0004A5D}" type="presParOf" srcId="{27F182B9-8687-45FB-A3C1-B6C28A1EDAF5}" destId="{CA72629C-8410-4DB3-BC37-11F5E69F47E8}" srcOrd="0" destOrd="0" presId="urn:microsoft.com/office/officeart/2008/layout/SquareAccentList"/>
    <dgm:cxn modelId="{D2254B50-2693-4AA5-9316-B69B5FD86D4D}" type="presParOf" srcId="{CA72629C-8410-4DB3-BC37-11F5E69F47E8}" destId="{5D2C1881-798D-40BF-B0D6-835D8D61F4A8}" srcOrd="0" destOrd="0" presId="urn:microsoft.com/office/officeart/2008/layout/SquareAccentList"/>
    <dgm:cxn modelId="{18D8D2AB-626A-4377-BCDA-95E3AF0CFA8A}" type="presParOf" srcId="{CA72629C-8410-4DB3-BC37-11F5E69F47E8}" destId="{B4CBE607-996B-4682-94CA-A4D8F4CEF7D3}" srcOrd="1" destOrd="0" presId="urn:microsoft.com/office/officeart/2008/layout/SquareAccentList"/>
    <dgm:cxn modelId="{515F5BD7-3F27-4385-898A-78D1ECB274F4}" type="presParOf" srcId="{27F182B9-8687-45FB-A3C1-B6C28A1EDAF5}" destId="{7FB0B89C-BDF1-4A14-B6A8-014343F79857}" srcOrd="1" destOrd="0" presId="urn:microsoft.com/office/officeart/2008/layout/SquareAccentList"/>
    <dgm:cxn modelId="{4014717F-6FBD-4B5E-AA7D-7359F774813F}" type="presParOf" srcId="{7FB0B89C-BDF1-4A14-B6A8-014343F79857}" destId="{40D2AB13-5187-47CA-9A9D-93CE6FB813E0}" srcOrd="0" destOrd="0" presId="urn:microsoft.com/office/officeart/2008/layout/SquareAccentList"/>
    <dgm:cxn modelId="{C63C3F05-2142-4A1A-9671-A372DF1D05AF}" type="presParOf" srcId="{7FB0B89C-BDF1-4A14-B6A8-014343F79857}" destId="{85FDEADD-6AE6-4C8C-A0A5-B4A8526C9C69}" srcOrd="1" destOrd="0" presId="urn:microsoft.com/office/officeart/2008/layout/SquareAccentList"/>
    <dgm:cxn modelId="{C9E2C6EA-C793-4F81-8258-81A0ECAFB8B0}" type="presParOf" srcId="{27F182B9-8687-45FB-A3C1-B6C28A1EDAF5}" destId="{53FD0513-32FB-4C63-A2CA-49E79CB4222C}" srcOrd="2" destOrd="0" presId="urn:microsoft.com/office/officeart/2008/layout/SquareAccentList"/>
    <dgm:cxn modelId="{BABB7E46-033F-4B48-9352-AAA33F2C1C65}" type="presParOf" srcId="{53FD0513-32FB-4C63-A2CA-49E79CB4222C}" destId="{48B03E7E-6250-427E-AD73-FE522B049787}" srcOrd="0" destOrd="0" presId="urn:microsoft.com/office/officeart/2008/layout/SquareAccentList"/>
    <dgm:cxn modelId="{D23C939D-187C-4429-A0D4-037F179E6A3D}" type="presParOf" srcId="{53FD0513-32FB-4C63-A2CA-49E79CB4222C}" destId="{16511F60-7ABA-481E-B80C-69E744819CD8}" srcOrd="1" destOrd="0" presId="urn:microsoft.com/office/officeart/2008/layout/SquareAccentList"/>
    <dgm:cxn modelId="{23A8B54F-55F8-4B65-9B47-48FA5B4600DE}" type="presParOf" srcId="{27F182B9-8687-45FB-A3C1-B6C28A1EDAF5}" destId="{CFD98451-C803-49DE-BC05-FE6094372728}" srcOrd="3" destOrd="0" presId="urn:microsoft.com/office/officeart/2008/layout/SquareAccentList"/>
    <dgm:cxn modelId="{7EBDADF5-B2D9-4EF7-B54F-CC99BC63662D}" type="presParOf" srcId="{CFD98451-C803-49DE-BC05-FE6094372728}" destId="{19AA2C86-D567-4417-ABC9-9E03F95F898A}" srcOrd="0" destOrd="0" presId="urn:microsoft.com/office/officeart/2008/layout/SquareAccentList"/>
    <dgm:cxn modelId="{7C211E30-B74D-4DA4-855E-382006F793DD}" type="presParOf" srcId="{CFD98451-C803-49DE-BC05-FE6094372728}" destId="{C575133F-FC56-403D-A11B-CB14D029FC36}" srcOrd="1" destOrd="0" presId="urn:microsoft.com/office/officeart/2008/layout/SquareAccentList"/>
    <dgm:cxn modelId="{00FBB7B8-A376-4C74-B363-66B65621CA88}" type="presParOf" srcId="{27F182B9-8687-45FB-A3C1-B6C28A1EDAF5}" destId="{D8EF88B3-8C10-4A51-9C72-FB4067A31E27}" srcOrd="4" destOrd="0" presId="urn:microsoft.com/office/officeart/2008/layout/SquareAccentList"/>
    <dgm:cxn modelId="{4E97410A-36D3-4ABA-B727-BBCE0935B06D}" type="presParOf" srcId="{D8EF88B3-8C10-4A51-9C72-FB4067A31E27}" destId="{6C6E707E-0F71-42E9-985A-64B83415D1B7}" srcOrd="0" destOrd="0" presId="urn:microsoft.com/office/officeart/2008/layout/SquareAccentList"/>
    <dgm:cxn modelId="{DA353C31-B2D1-441A-91F2-C17913BAD54F}" type="presParOf" srcId="{D8EF88B3-8C10-4A51-9C72-FB4067A31E27}" destId="{79161E40-9745-4C2E-888D-3C1F17B21616}" srcOrd="1" destOrd="0" presId="urn:microsoft.com/office/officeart/2008/layout/SquareAccentList"/>
    <dgm:cxn modelId="{6E1C5689-E1AC-4913-B786-91F013171725}" type="presParOf" srcId="{27F182B9-8687-45FB-A3C1-B6C28A1EDAF5}" destId="{058AD83C-290D-4832-8D43-0A15EE80CAAE}" srcOrd="5" destOrd="0" presId="urn:microsoft.com/office/officeart/2008/layout/SquareAccentList"/>
    <dgm:cxn modelId="{7932DF10-A565-4064-8CE6-FA3B0DB57931}" type="presParOf" srcId="{058AD83C-290D-4832-8D43-0A15EE80CAAE}" destId="{DFC8EA1A-4568-4405-8EDF-F10B5A533F3C}" srcOrd="0" destOrd="0" presId="urn:microsoft.com/office/officeart/2008/layout/SquareAccentList"/>
    <dgm:cxn modelId="{EA37CF30-0F67-4368-A16C-85D76E3B86D4}" type="presParOf" srcId="{058AD83C-290D-4832-8D43-0A15EE80CAAE}" destId="{98166CD4-33B7-41F3-9DF2-53B4387A3CAE}" srcOrd="1" destOrd="0" presId="urn:microsoft.com/office/officeart/2008/layout/SquareAccentList"/>
    <dgm:cxn modelId="{A0995067-2DF7-49CB-8311-ED8CDD6CF8D0}" type="presParOf" srcId="{BA78DE87-AE73-4E7D-9714-18B420B37386}" destId="{3BCBBACF-B9EF-49FF-B3DD-93E0471A10A0}" srcOrd="1" destOrd="0" presId="urn:microsoft.com/office/officeart/2008/layout/SquareAccentList"/>
    <dgm:cxn modelId="{83BDBC75-4B7D-4C10-A403-E523D1F0F01E}" type="presParOf" srcId="{3BCBBACF-B9EF-49FF-B3DD-93E0471A10A0}" destId="{BBD4F652-AAA4-4D94-93A9-CA0AA007B9C3}" srcOrd="0" destOrd="0" presId="urn:microsoft.com/office/officeart/2008/layout/SquareAccentList"/>
    <dgm:cxn modelId="{FE9A3776-86FA-4243-8034-4492079803D8}" type="presParOf" srcId="{BBD4F652-AAA4-4D94-93A9-CA0AA007B9C3}" destId="{87188B4D-2324-4D8A-80F4-65B4B092DCA8}" srcOrd="0" destOrd="0" presId="urn:microsoft.com/office/officeart/2008/layout/SquareAccentList"/>
    <dgm:cxn modelId="{83443EC7-C70E-4B07-A8F2-8C2059C68468}" type="presParOf" srcId="{BBD4F652-AAA4-4D94-93A9-CA0AA007B9C3}" destId="{C51FF6AD-3608-4A08-BA36-E5D4077CEE47}" srcOrd="1" destOrd="0" presId="urn:microsoft.com/office/officeart/2008/layout/SquareAccentList"/>
    <dgm:cxn modelId="{93C82C5F-EC0A-400F-B2D7-ECF2EE321CF3}" type="presParOf" srcId="{BBD4F652-AAA4-4D94-93A9-CA0AA007B9C3}" destId="{8A0E58B9-9BD6-434D-B7DE-5EA238B4BDDB}" srcOrd="2" destOrd="0" presId="urn:microsoft.com/office/officeart/2008/layout/SquareAccentList"/>
    <dgm:cxn modelId="{C8B2A339-5C81-4826-AEE2-B858B77769F0}" type="presParOf" srcId="{3BCBBACF-B9EF-49FF-B3DD-93E0471A10A0}" destId="{FF3AAD10-4247-4102-ACB3-90EC35DFAAD5}" srcOrd="1" destOrd="0" presId="urn:microsoft.com/office/officeart/2008/layout/SquareAccentList"/>
    <dgm:cxn modelId="{88B8F661-BE17-4E32-BE82-530E8AAE96A0}" type="presParOf" srcId="{FF3AAD10-4247-4102-ACB3-90EC35DFAAD5}" destId="{ABCA5B29-5E67-478B-8312-002A49061B9C}" srcOrd="0" destOrd="0" presId="urn:microsoft.com/office/officeart/2008/layout/SquareAccentList"/>
    <dgm:cxn modelId="{FFE83CDC-90FC-49A2-84A8-654D459A4E73}" type="presParOf" srcId="{ABCA5B29-5E67-478B-8312-002A49061B9C}" destId="{E2419526-9BFD-4843-917B-0B492726B46B}" srcOrd="0" destOrd="0" presId="urn:microsoft.com/office/officeart/2008/layout/SquareAccentList"/>
    <dgm:cxn modelId="{84B3E2AF-17E9-44DA-B131-37406421E6DB}" type="presParOf" srcId="{ABCA5B29-5E67-478B-8312-002A49061B9C}" destId="{D674F111-08ED-42C9-B5BA-CE3CFA7322CC}" srcOrd="1" destOrd="0" presId="urn:microsoft.com/office/officeart/2008/layout/SquareAccentList"/>
    <dgm:cxn modelId="{66FC3476-229C-448F-BD79-3C18A105EDFC}" type="presParOf" srcId="{FF3AAD10-4247-4102-ACB3-90EC35DFAAD5}" destId="{DF4D07F1-DDDE-4B0D-8559-B2B738D019C7}" srcOrd="1" destOrd="0" presId="urn:microsoft.com/office/officeart/2008/layout/SquareAccentList"/>
    <dgm:cxn modelId="{CB7A9571-E89A-47D9-89EE-241CB263D043}" type="presParOf" srcId="{DF4D07F1-DDDE-4B0D-8559-B2B738D019C7}" destId="{AA7C8A2F-E56C-4AB5-A0C6-85720A57932C}" srcOrd="0" destOrd="0" presId="urn:microsoft.com/office/officeart/2008/layout/SquareAccentList"/>
    <dgm:cxn modelId="{CCA7C2D6-7D47-419C-9F75-9A972D14D143}" type="presParOf" srcId="{DF4D07F1-DDDE-4B0D-8559-B2B738D019C7}" destId="{FF923A7C-15EB-4BB6-BD79-D8734389231A}" srcOrd="1" destOrd="0" presId="urn:microsoft.com/office/officeart/2008/layout/SquareAccentList"/>
    <dgm:cxn modelId="{3CAD0AD2-04B3-489C-BF68-3EB7A72644F1}" type="presParOf" srcId="{FF3AAD10-4247-4102-ACB3-90EC35DFAAD5}" destId="{6C61C089-CAD6-4BCD-95D8-C19773A5589F}" srcOrd="2" destOrd="0" presId="urn:microsoft.com/office/officeart/2008/layout/SquareAccentList"/>
    <dgm:cxn modelId="{8D53F82A-B712-4328-BAA3-3A6ACBAEB8ED}" type="presParOf" srcId="{6C61C089-CAD6-4BCD-95D8-C19773A5589F}" destId="{BFB3D216-8EE1-4819-BB5D-D89C86479E8E}" srcOrd="0" destOrd="0" presId="urn:microsoft.com/office/officeart/2008/layout/SquareAccentList"/>
    <dgm:cxn modelId="{031E9A64-4B62-42E2-A57C-AFB087A6D8F0}" type="presParOf" srcId="{6C61C089-CAD6-4BCD-95D8-C19773A5589F}" destId="{E078032C-DE1E-4136-8694-DEB2B04C6856}" srcOrd="1" destOrd="0" presId="urn:microsoft.com/office/officeart/2008/layout/SquareAccentList"/>
    <dgm:cxn modelId="{ED493244-6F92-4EBE-B4F2-8006F4BCA8B7}" type="presParOf" srcId="{FF3AAD10-4247-4102-ACB3-90EC35DFAAD5}" destId="{65E5A009-7DAB-4372-AF72-E084B17C8D04}" srcOrd="3" destOrd="0" presId="urn:microsoft.com/office/officeart/2008/layout/SquareAccentList"/>
    <dgm:cxn modelId="{9358DA60-0707-4DEC-9252-10F0B1587914}" type="presParOf" srcId="{65E5A009-7DAB-4372-AF72-E084B17C8D04}" destId="{99492F76-B569-484D-9DD3-7E745757D786}" srcOrd="0" destOrd="0" presId="urn:microsoft.com/office/officeart/2008/layout/SquareAccentList"/>
    <dgm:cxn modelId="{A1EA741C-3CCD-44FA-98F6-73C24F721112}" type="presParOf" srcId="{65E5A009-7DAB-4372-AF72-E084B17C8D04}" destId="{7B407FA7-9D2A-4866-ADFC-7819F71256C3}" srcOrd="1" destOrd="0" presId="urn:microsoft.com/office/officeart/2008/layout/SquareAccentList"/>
    <dgm:cxn modelId="{E262BCFA-8AD4-4AA8-A6EA-18645C4115B2}" type="presParOf" srcId="{FF3AAD10-4247-4102-ACB3-90EC35DFAAD5}" destId="{247B3F6C-C43C-4017-82D3-46754EF12B0A}" srcOrd="4" destOrd="0" presId="urn:microsoft.com/office/officeart/2008/layout/SquareAccentList"/>
    <dgm:cxn modelId="{D82E4515-BE96-45A7-991C-7B51502055C3}" type="presParOf" srcId="{247B3F6C-C43C-4017-82D3-46754EF12B0A}" destId="{5F8C63C6-18EA-4F1F-82F8-57C2C6F76482}" srcOrd="0" destOrd="0" presId="urn:microsoft.com/office/officeart/2008/layout/SquareAccentList"/>
    <dgm:cxn modelId="{1486F7D8-2D6B-4A6E-963E-1BD339E5A548}" type="presParOf" srcId="{247B3F6C-C43C-4017-82D3-46754EF12B0A}" destId="{13EC3605-1906-4B51-95D0-3B5EAC6EE356}" srcOrd="1" destOrd="0" presId="urn:microsoft.com/office/officeart/2008/layout/SquareAccentList"/>
    <dgm:cxn modelId="{D83FF3AD-166C-4FC4-A1C7-38B5B7237BDD}" type="presParOf" srcId="{FF3AAD10-4247-4102-ACB3-90EC35DFAAD5}" destId="{CDD1A5A4-6324-4412-8B0B-5ED8E5672B96}" srcOrd="5" destOrd="0" presId="urn:microsoft.com/office/officeart/2008/layout/SquareAccentList"/>
    <dgm:cxn modelId="{04684B41-74AF-4442-A2C1-4CCD2F56F9C2}" type="presParOf" srcId="{CDD1A5A4-6324-4412-8B0B-5ED8E5672B96}" destId="{645E42F7-B0E7-420A-9B9E-04214AEFBC10}" srcOrd="0" destOrd="0" presId="urn:microsoft.com/office/officeart/2008/layout/SquareAccentList"/>
    <dgm:cxn modelId="{222F6FB0-928E-4D42-B951-DD761B453B9E}" type="presParOf" srcId="{CDD1A5A4-6324-4412-8B0B-5ED8E5672B96}" destId="{528F4D18-EE24-482E-A13C-A58885D97E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3A92E-82BA-4DB4-BADB-40BBDFEA4D91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领取任务</a:t>
          </a:r>
          <a:endParaRPr lang="zh-CN" altLang="en-US" sz="1200" kern="1200" dirty="0"/>
        </a:p>
      </dsp:txBody>
      <dsp:txXfrm rot="-5400000">
        <a:off x="1" y="395096"/>
        <a:ext cx="788987" cy="338137"/>
      </dsp:txXfrm>
    </dsp:sp>
    <dsp:sp modelId="{BCFFD898-6AD1-4B7F-B5E3-A6E6EDD82336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注意时间点：每</a:t>
          </a:r>
          <a:r>
            <a:rPr lang="en-US" altLang="zh-CN" sz="1900" kern="1200" dirty="0" smtClean="0"/>
            <a:t>5</a:t>
          </a:r>
          <a:r>
            <a:rPr lang="zh-CN" altLang="en-US" sz="1900" kern="1200" dirty="0" smtClean="0"/>
            <a:t>分钟一次。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任务倒序排列</a:t>
          </a:r>
          <a:endParaRPr lang="zh-CN" altLang="en-US" sz="1900" kern="1200" dirty="0"/>
        </a:p>
      </dsp:txBody>
      <dsp:txXfrm rot="-5400000">
        <a:off x="788988" y="36365"/>
        <a:ext cx="5271248" cy="661103"/>
      </dsp:txXfrm>
    </dsp:sp>
    <dsp:sp modelId="{5F57B821-2BBB-40E3-BEE7-B57FCD34BA91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设置回复语</a:t>
          </a:r>
          <a:endParaRPr lang="zh-CN" altLang="en-US" sz="1200" kern="1200" dirty="0"/>
        </a:p>
      </dsp:txBody>
      <dsp:txXfrm rot="-5400000">
        <a:off x="1" y="1373653"/>
        <a:ext cx="788987" cy="338137"/>
      </dsp:txXfrm>
    </dsp:sp>
    <dsp:sp modelId="{FB99FCEC-174E-4A9B-81E8-869B2E960C92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900" kern="1200" dirty="0" smtClean="0"/>
            <a:t>您需要的资料已找到，请注意查收，感谢您的咨询</a:t>
          </a:r>
          <a:endParaRPr lang="zh-CN" altLang="en-US" sz="1900" kern="1200" dirty="0"/>
        </a:p>
      </dsp:txBody>
      <dsp:txXfrm rot="-5400000">
        <a:off x="788988" y="1014923"/>
        <a:ext cx="5271248" cy="661103"/>
      </dsp:txXfrm>
    </dsp:sp>
    <dsp:sp modelId="{93BD7D77-5D4D-4637-B8BE-A9E24EE68535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/>
            <a:t>下载文件</a:t>
          </a:r>
          <a:endParaRPr lang="zh-CN" altLang="en-US" sz="1200" kern="1200" dirty="0"/>
        </a:p>
      </dsp:txBody>
      <dsp:txXfrm rot="-5400000">
        <a:off x="1" y="2352210"/>
        <a:ext cx="788987" cy="338137"/>
      </dsp:txXfrm>
    </dsp:sp>
    <dsp:sp modelId="{800749D9-A889-44AA-A50D-6BB24F281D99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链接下载：注意有链接错误。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检索下载</a:t>
          </a:r>
          <a:endParaRPr lang="zh-CN" altLang="en-US" sz="1900" kern="1200" dirty="0"/>
        </a:p>
      </dsp:txBody>
      <dsp:txXfrm rot="-5400000">
        <a:off x="788988" y="1993480"/>
        <a:ext cx="5271248" cy="661103"/>
      </dsp:txXfrm>
    </dsp:sp>
    <dsp:sp modelId="{F1CDF199-3B59-489C-A86C-BEC78F4781F2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smtClean="0"/>
            <a:t>上传发送</a:t>
          </a:r>
          <a:endParaRPr lang="zh-CN" altLang="en-US" sz="1200" kern="1200" dirty="0"/>
        </a:p>
      </dsp:txBody>
      <dsp:txXfrm rot="-5400000">
        <a:off x="1" y="3330768"/>
        <a:ext cx="788987" cy="338137"/>
      </dsp:txXfrm>
    </dsp:sp>
    <dsp:sp modelId="{A8A664C5-7A0E-46BA-99DF-096962366F5A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选择文件：按时间排序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发送附件</a:t>
          </a:r>
          <a:endParaRPr lang="zh-CN" altLang="en-US" sz="1900" kern="1200" dirty="0"/>
        </a:p>
      </dsp:txBody>
      <dsp:txXfrm rot="-5400000">
        <a:off x="788988" y="2972037"/>
        <a:ext cx="5271248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A4361-301D-405B-8742-FD491CE4D1A7}">
      <dsp:nvSpPr>
        <dsp:cNvPr id="0" name=""/>
        <dsp:cNvSpPr/>
      </dsp:nvSpPr>
      <dsp:spPr>
        <a:xfrm>
          <a:off x="623121" y="690317"/>
          <a:ext cx="3266329" cy="384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59547-1A8A-449F-A472-5D242D446FE6}">
      <dsp:nvSpPr>
        <dsp:cNvPr id="0" name=""/>
        <dsp:cNvSpPr/>
      </dsp:nvSpPr>
      <dsp:spPr>
        <a:xfrm>
          <a:off x="623121" y="834635"/>
          <a:ext cx="239956" cy="239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8345D-524D-4CC8-B171-036959FD64BD}">
      <dsp:nvSpPr>
        <dsp:cNvPr id="0" name=""/>
        <dsp:cNvSpPr/>
      </dsp:nvSpPr>
      <dsp:spPr>
        <a:xfrm>
          <a:off x="623121" y="0"/>
          <a:ext cx="3266329" cy="69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不合格情况</a:t>
          </a:r>
          <a:endParaRPr lang="zh-CN" altLang="en-US" sz="3900" kern="1200" dirty="0"/>
        </a:p>
      </dsp:txBody>
      <dsp:txXfrm>
        <a:off x="623121" y="0"/>
        <a:ext cx="3266329" cy="690317"/>
      </dsp:txXfrm>
    </dsp:sp>
    <dsp:sp modelId="{5D2C1881-798D-40BF-B0D6-835D8D61F4A8}">
      <dsp:nvSpPr>
        <dsp:cNvPr id="0" name=""/>
        <dsp:cNvSpPr/>
      </dsp:nvSpPr>
      <dsp:spPr>
        <a:xfrm>
          <a:off x="623121" y="1393966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BE607-996B-4682-94CA-A4D8F4CEF7D3}">
      <dsp:nvSpPr>
        <dsp:cNvPr id="0" name=""/>
        <dsp:cNvSpPr/>
      </dsp:nvSpPr>
      <dsp:spPr>
        <a:xfrm>
          <a:off x="851765" y="1234279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附件内容并非用户所需内容</a:t>
          </a:r>
          <a:endParaRPr lang="zh-CN" altLang="en-US" sz="900" kern="1200" dirty="0"/>
        </a:p>
      </dsp:txBody>
      <dsp:txXfrm>
        <a:off x="851765" y="1234279"/>
        <a:ext cx="3037686" cy="559325"/>
      </dsp:txXfrm>
    </dsp:sp>
    <dsp:sp modelId="{40D2AB13-5187-47CA-9A9D-93CE6FB813E0}">
      <dsp:nvSpPr>
        <dsp:cNvPr id="0" name=""/>
        <dsp:cNvSpPr/>
      </dsp:nvSpPr>
      <dsp:spPr>
        <a:xfrm>
          <a:off x="623121" y="1953291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DEADD-6AE6-4C8C-A0A5-B4A8526C9C69}">
      <dsp:nvSpPr>
        <dsp:cNvPr id="0" name=""/>
        <dsp:cNvSpPr/>
      </dsp:nvSpPr>
      <dsp:spPr>
        <a:xfrm>
          <a:off x="851765" y="1793604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附件无法打开</a:t>
          </a:r>
          <a:endParaRPr lang="zh-CN" altLang="en-US" sz="900" kern="1200" dirty="0"/>
        </a:p>
      </dsp:txBody>
      <dsp:txXfrm>
        <a:off x="851765" y="1793604"/>
        <a:ext cx="3037686" cy="559325"/>
      </dsp:txXfrm>
    </dsp:sp>
    <dsp:sp modelId="{48B03E7E-6250-427E-AD73-FE522B049787}">
      <dsp:nvSpPr>
        <dsp:cNvPr id="0" name=""/>
        <dsp:cNvSpPr/>
      </dsp:nvSpPr>
      <dsp:spPr>
        <a:xfrm>
          <a:off x="623121" y="2512616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11F60-7ABA-481E-B80C-69E744819CD8}">
      <dsp:nvSpPr>
        <dsp:cNvPr id="0" name=""/>
        <dsp:cNvSpPr/>
      </dsp:nvSpPr>
      <dsp:spPr>
        <a:xfrm>
          <a:off x="851765" y="2352929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回复语不正确</a:t>
          </a:r>
          <a:endParaRPr lang="zh-CN" altLang="en-US" sz="900" kern="1200" dirty="0"/>
        </a:p>
      </dsp:txBody>
      <dsp:txXfrm>
        <a:off x="851765" y="2352929"/>
        <a:ext cx="3037686" cy="559325"/>
      </dsp:txXfrm>
    </dsp:sp>
    <dsp:sp modelId="{19AA2C86-D567-4417-ABC9-9E03F95F898A}">
      <dsp:nvSpPr>
        <dsp:cNvPr id="0" name=""/>
        <dsp:cNvSpPr/>
      </dsp:nvSpPr>
      <dsp:spPr>
        <a:xfrm>
          <a:off x="623121" y="3071941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5133F-FC56-403D-A11B-CB14D029FC36}">
      <dsp:nvSpPr>
        <dsp:cNvPr id="0" name=""/>
        <dsp:cNvSpPr/>
      </dsp:nvSpPr>
      <dsp:spPr>
        <a:xfrm>
          <a:off x="851765" y="2912254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附件无扩展名</a:t>
          </a:r>
          <a:endParaRPr lang="zh-CN" altLang="en-US" sz="900" kern="1200" dirty="0"/>
        </a:p>
      </dsp:txBody>
      <dsp:txXfrm>
        <a:off x="851765" y="2912254"/>
        <a:ext cx="3037686" cy="559325"/>
      </dsp:txXfrm>
    </dsp:sp>
    <dsp:sp modelId="{6C6E707E-0F71-42E9-985A-64B83415D1B7}">
      <dsp:nvSpPr>
        <dsp:cNvPr id="0" name=""/>
        <dsp:cNvSpPr/>
      </dsp:nvSpPr>
      <dsp:spPr>
        <a:xfrm>
          <a:off x="623121" y="3631266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61E40-9745-4C2E-888D-3C1F17B21616}">
      <dsp:nvSpPr>
        <dsp:cNvPr id="0" name=""/>
        <dsp:cNvSpPr/>
      </dsp:nvSpPr>
      <dsp:spPr>
        <a:xfrm>
          <a:off x="851765" y="3471579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附件内容只有文摘</a:t>
          </a:r>
          <a:endParaRPr lang="zh-CN" altLang="en-US" sz="900" kern="1200" dirty="0"/>
        </a:p>
      </dsp:txBody>
      <dsp:txXfrm>
        <a:off x="851765" y="3471579"/>
        <a:ext cx="3037686" cy="559325"/>
      </dsp:txXfrm>
    </dsp:sp>
    <dsp:sp modelId="{DFC8EA1A-4568-4405-8EDF-F10B5A533F3C}">
      <dsp:nvSpPr>
        <dsp:cNvPr id="0" name=""/>
        <dsp:cNvSpPr/>
      </dsp:nvSpPr>
      <dsp:spPr>
        <a:xfrm>
          <a:off x="623121" y="4190591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66CD4-33B7-41F3-9DF2-53B4387A3CAE}">
      <dsp:nvSpPr>
        <dsp:cNvPr id="0" name=""/>
        <dsp:cNvSpPr/>
      </dsp:nvSpPr>
      <dsp:spPr>
        <a:xfrm>
          <a:off x="851765" y="4030904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附件名与标题名不一致</a:t>
          </a:r>
          <a:endParaRPr lang="zh-CN" altLang="en-US" sz="900" kern="1200" dirty="0"/>
        </a:p>
      </dsp:txBody>
      <dsp:txXfrm>
        <a:off x="851765" y="4030904"/>
        <a:ext cx="3037686" cy="559325"/>
      </dsp:txXfrm>
    </dsp:sp>
    <dsp:sp modelId="{87188B4D-2324-4D8A-80F4-65B4B092DCA8}">
      <dsp:nvSpPr>
        <dsp:cNvPr id="0" name=""/>
        <dsp:cNvSpPr/>
      </dsp:nvSpPr>
      <dsp:spPr>
        <a:xfrm>
          <a:off x="4072463" y="660782"/>
          <a:ext cx="3266329" cy="384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FF6AD-3608-4A08-BA36-E5D4077CEE47}">
      <dsp:nvSpPr>
        <dsp:cNvPr id="0" name=""/>
        <dsp:cNvSpPr/>
      </dsp:nvSpPr>
      <dsp:spPr>
        <a:xfrm>
          <a:off x="4052767" y="834635"/>
          <a:ext cx="239956" cy="2399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E58B9-9BD6-434D-B7DE-5EA238B4BDDB}">
      <dsp:nvSpPr>
        <dsp:cNvPr id="0" name=""/>
        <dsp:cNvSpPr/>
      </dsp:nvSpPr>
      <dsp:spPr>
        <a:xfrm>
          <a:off x="4052767" y="0"/>
          <a:ext cx="3266329" cy="69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/>
            <a:t>处理办法</a:t>
          </a:r>
          <a:endParaRPr lang="zh-CN" altLang="en-US" sz="3900" kern="1200" dirty="0"/>
        </a:p>
      </dsp:txBody>
      <dsp:txXfrm>
        <a:off x="4052767" y="0"/>
        <a:ext cx="3266329" cy="690317"/>
      </dsp:txXfrm>
    </dsp:sp>
    <dsp:sp modelId="{E2419526-9BFD-4843-917B-0B492726B46B}">
      <dsp:nvSpPr>
        <dsp:cNvPr id="0" name=""/>
        <dsp:cNvSpPr/>
      </dsp:nvSpPr>
      <dsp:spPr>
        <a:xfrm>
          <a:off x="4052767" y="1393966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4F111-08ED-42C9-B5BA-CE3CFA7322CC}">
      <dsp:nvSpPr>
        <dsp:cNvPr id="0" name=""/>
        <dsp:cNvSpPr/>
      </dsp:nvSpPr>
      <dsp:spPr>
        <a:xfrm>
          <a:off x="4281410" y="1234279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一定要回复用户所需文献，会议论文不能当期刊论文，链接文献不是作者所需文献，作者题名相同期刊不同不能发送。</a:t>
          </a:r>
          <a:endParaRPr lang="zh-CN" altLang="en-US" sz="900" kern="1200" dirty="0"/>
        </a:p>
      </dsp:txBody>
      <dsp:txXfrm>
        <a:off x="4281410" y="1234279"/>
        <a:ext cx="3037686" cy="559325"/>
      </dsp:txXfrm>
    </dsp:sp>
    <dsp:sp modelId="{AA7C8A2F-E56C-4AB5-A0C6-85720A57932C}">
      <dsp:nvSpPr>
        <dsp:cNvPr id="0" name=""/>
        <dsp:cNvSpPr/>
      </dsp:nvSpPr>
      <dsp:spPr>
        <a:xfrm>
          <a:off x="4052767" y="1953291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23A7C-15EB-4BB6-BD79-D8734389231A}">
      <dsp:nvSpPr>
        <dsp:cNvPr id="0" name=""/>
        <dsp:cNvSpPr/>
      </dsp:nvSpPr>
      <dsp:spPr>
        <a:xfrm>
          <a:off x="4281410" y="1793604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下载未完成就停止了，</a:t>
          </a:r>
          <a:r>
            <a:rPr lang="en-US" altLang="zh-CN" sz="900" kern="1200" dirty="0" smtClean="0"/>
            <a:t>PDF</a:t>
          </a:r>
          <a:r>
            <a:rPr lang="zh-CN" altLang="en-US" sz="900" kern="1200" dirty="0" smtClean="0"/>
            <a:t>文件发送前预览。</a:t>
          </a:r>
          <a:endParaRPr lang="zh-CN" altLang="en-US" sz="900" kern="1200" dirty="0"/>
        </a:p>
      </dsp:txBody>
      <dsp:txXfrm>
        <a:off x="4281410" y="1793604"/>
        <a:ext cx="3037686" cy="559325"/>
      </dsp:txXfrm>
    </dsp:sp>
    <dsp:sp modelId="{BFB3D216-8EE1-4819-BB5D-D89C86479E8E}">
      <dsp:nvSpPr>
        <dsp:cNvPr id="0" name=""/>
        <dsp:cNvSpPr/>
      </dsp:nvSpPr>
      <dsp:spPr>
        <a:xfrm>
          <a:off x="4052767" y="2512616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8032C-DE1E-4136-8694-DEB2B04C6856}">
      <dsp:nvSpPr>
        <dsp:cNvPr id="0" name=""/>
        <dsp:cNvSpPr/>
      </dsp:nvSpPr>
      <dsp:spPr>
        <a:xfrm>
          <a:off x="4281410" y="2352929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设置保存正确的回复语。</a:t>
          </a:r>
          <a:endParaRPr lang="en-US" altLang="zh-CN" sz="900" kern="1200" dirty="0" smtClean="0"/>
        </a:p>
      </dsp:txBody>
      <dsp:txXfrm>
        <a:off x="4281410" y="2352929"/>
        <a:ext cx="3037686" cy="559325"/>
      </dsp:txXfrm>
    </dsp:sp>
    <dsp:sp modelId="{99492F76-B569-484D-9DD3-7E745757D786}">
      <dsp:nvSpPr>
        <dsp:cNvPr id="0" name=""/>
        <dsp:cNvSpPr/>
      </dsp:nvSpPr>
      <dsp:spPr>
        <a:xfrm>
          <a:off x="4052767" y="3071941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07FA7-9D2A-4866-ADFC-7819F71256C3}">
      <dsp:nvSpPr>
        <dsp:cNvPr id="0" name=""/>
        <dsp:cNvSpPr/>
      </dsp:nvSpPr>
      <dsp:spPr>
        <a:xfrm>
          <a:off x="4281410" y="2912254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加上扩展名，</a:t>
          </a:r>
          <a:r>
            <a:rPr lang="en-US" altLang="zh-CN" sz="900" kern="1200" dirty="0" smtClean="0"/>
            <a:t>CAJ</a:t>
          </a:r>
          <a:r>
            <a:rPr lang="zh-CN" altLang="en-US" sz="900" kern="1200" dirty="0" smtClean="0"/>
            <a:t>、</a:t>
          </a:r>
          <a:r>
            <a:rPr lang="en-US" altLang="zh-CN" sz="900" kern="1200" dirty="0" smtClean="0"/>
            <a:t>PDF</a:t>
          </a:r>
          <a:r>
            <a:rPr lang="zh-CN" altLang="en-US" sz="900" kern="1200" dirty="0" smtClean="0"/>
            <a:t>。</a:t>
          </a:r>
          <a:endParaRPr lang="en-US" altLang="zh-CN" sz="900" kern="1200" dirty="0" smtClean="0"/>
        </a:p>
      </dsp:txBody>
      <dsp:txXfrm>
        <a:off x="4281410" y="2912254"/>
        <a:ext cx="3037686" cy="559325"/>
      </dsp:txXfrm>
    </dsp:sp>
    <dsp:sp modelId="{5F8C63C6-18EA-4F1F-82F8-57C2C6F76482}">
      <dsp:nvSpPr>
        <dsp:cNvPr id="0" name=""/>
        <dsp:cNvSpPr/>
      </dsp:nvSpPr>
      <dsp:spPr>
        <a:xfrm>
          <a:off x="4052767" y="3631266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C3605-1906-4B51-95D0-3B5EAC6EE356}">
      <dsp:nvSpPr>
        <dsp:cNvPr id="0" name=""/>
        <dsp:cNvSpPr/>
      </dsp:nvSpPr>
      <dsp:spPr>
        <a:xfrm>
          <a:off x="4281410" y="3471579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知网会议论文很多只有文摘，不能发送，外文数据库</a:t>
          </a:r>
          <a:r>
            <a:rPr lang="en-US" altLang="zh-CN" sz="900" kern="1200" dirty="0" smtClean="0"/>
            <a:t>OXFORD</a:t>
          </a:r>
          <a:r>
            <a:rPr lang="zh-CN" altLang="en-US" sz="900" kern="1200" dirty="0" smtClean="0"/>
            <a:t>也有这样。</a:t>
          </a:r>
          <a:endParaRPr lang="en-US" altLang="zh-CN" sz="900" kern="1200" dirty="0" smtClean="0"/>
        </a:p>
      </dsp:txBody>
      <dsp:txXfrm>
        <a:off x="4281410" y="3471579"/>
        <a:ext cx="3037686" cy="559325"/>
      </dsp:txXfrm>
    </dsp:sp>
    <dsp:sp modelId="{645E42F7-B0E7-420A-9B9E-04214AEFBC10}">
      <dsp:nvSpPr>
        <dsp:cNvPr id="0" name=""/>
        <dsp:cNvSpPr/>
      </dsp:nvSpPr>
      <dsp:spPr>
        <a:xfrm>
          <a:off x="4052767" y="4190591"/>
          <a:ext cx="239950" cy="239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F4D18-EE24-482E-A13C-A58885D97E3E}">
      <dsp:nvSpPr>
        <dsp:cNvPr id="0" name=""/>
        <dsp:cNvSpPr/>
      </dsp:nvSpPr>
      <dsp:spPr>
        <a:xfrm>
          <a:off x="4281410" y="4030904"/>
          <a:ext cx="3037686" cy="55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附件应以咨询标题来命名，如果因为标题名称太长或者有特殊字符的，可以缩短标题。</a:t>
          </a:r>
          <a:endParaRPr lang="en-US" altLang="zh-CN" sz="900" kern="1200" dirty="0" smtClean="0"/>
        </a:p>
      </dsp:txBody>
      <dsp:txXfrm>
        <a:off x="4281410" y="4030904"/>
        <a:ext cx="3037686" cy="559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华文细黑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fld id="{7582B906-9861-41DC-8E1F-57FABC9C79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427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9E50489-E1D9-409E-8F71-F9ECB52DD963}" type="slidenum">
              <a:rPr lang="zh-CN" altLang="en-US" smtClean="0">
                <a:latin typeface="Arial" panose="020B0604020202020204" pitchFamily="34" charset="0"/>
                <a:ea typeface="华文细黑" panose="02010600040101010101" pitchFamily="2" charset="-122"/>
              </a:rPr>
              <a:pPr/>
              <a:t>1</a:t>
            </a:fld>
            <a:endParaRPr lang="zh-CN" altLang="en-US" smtClean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79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C154BB1-7C77-4B32-BA4F-BC7E164DA026}" type="slidenum">
              <a:rPr lang="zh-CN" altLang="en-US" smtClean="0">
                <a:latin typeface="Arial" panose="020B0604020202020204" pitchFamily="34" charset="0"/>
                <a:ea typeface="华文细黑" panose="02010600040101010101" pitchFamily="2" charset="-122"/>
              </a:rPr>
              <a:pPr/>
              <a:t>2</a:t>
            </a:fld>
            <a:endParaRPr lang="zh-CN" altLang="en-US" smtClean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106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250A911-38EE-4BD2-8A61-17BD4B1213D8}" type="slidenum">
              <a:rPr lang="zh-CN" altLang="en-US" smtClean="0">
                <a:latin typeface="Arial" panose="020B0604020202020204" pitchFamily="34" charset="0"/>
                <a:ea typeface="华文细黑" panose="02010600040101010101" pitchFamily="2" charset="-122"/>
              </a:rPr>
              <a:pPr/>
              <a:t>6</a:t>
            </a:fld>
            <a:endParaRPr lang="zh-CN" altLang="en-US" smtClean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24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F646111-580E-41BF-8DFD-B794162DAFCB}" type="slidenum">
              <a:rPr lang="zh-CN" altLang="en-US" smtClean="0">
                <a:latin typeface="Arial" panose="020B0604020202020204" pitchFamily="34" charset="0"/>
                <a:ea typeface="华文细黑" panose="02010600040101010101" pitchFamily="2" charset="-122"/>
              </a:rPr>
              <a:pPr/>
              <a:t>23</a:t>
            </a:fld>
            <a:endParaRPr lang="zh-CN" altLang="en-US" smtClean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8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中文</a:t>
            </a:r>
            <a:r>
              <a:rPr lang="en-US" altLang="zh-CN" smtClean="0">
                <a:latin typeface="Arial" panose="020B0604020202020204" pitchFamily="34" charset="0"/>
              </a:rPr>
              <a:t>0.15</a:t>
            </a:r>
            <a:r>
              <a:rPr lang="zh-CN" altLang="en-US" smtClean="0">
                <a:latin typeface="Arial" panose="020B0604020202020204" pitchFamily="34" charset="0"/>
              </a:rPr>
              <a:t>，外文</a:t>
            </a:r>
            <a:r>
              <a:rPr lang="en-US" altLang="zh-CN" smtClean="0">
                <a:latin typeface="Arial" panose="020B0604020202020204" pitchFamily="34" charset="0"/>
              </a:rPr>
              <a:t>0.25</a:t>
            </a:r>
            <a:r>
              <a:rPr lang="zh-CN" altLang="en-US" smtClean="0">
                <a:latin typeface="Arial" panose="020B0604020202020204" pitchFamily="34" charset="0"/>
              </a:rPr>
              <a:t>，学位论文</a:t>
            </a:r>
            <a:r>
              <a:rPr lang="en-US" altLang="zh-CN" smtClean="0">
                <a:latin typeface="Arial" panose="020B0604020202020204" pitchFamily="34" charset="0"/>
              </a:rPr>
              <a:t>0.4</a:t>
            </a:r>
            <a:r>
              <a:rPr lang="zh-CN" altLang="en-US" smtClean="0">
                <a:latin typeface="Arial" panose="020B0604020202020204" pitchFamily="34" charset="0"/>
              </a:rPr>
              <a:t>，加急</a:t>
            </a:r>
            <a:r>
              <a:rPr lang="en-US" altLang="zh-CN" smtClean="0">
                <a:latin typeface="Arial" panose="020B0604020202020204" pitchFamily="34" charset="0"/>
              </a:rPr>
              <a:t>0.75</a:t>
            </a:r>
          </a:p>
          <a:p>
            <a:r>
              <a:rPr lang="zh-CN" altLang="en-US" smtClean="0">
                <a:latin typeface="Arial" panose="020B0604020202020204" pitchFamily="34" charset="0"/>
              </a:rPr>
              <a:t>图书馆是生长的有机体，需要不断学习。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zh-CN" altLang="en-US" smtClean="0">
                <a:latin typeface="Arial" panose="020B0604020202020204" pitchFamily="34" charset="0"/>
              </a:rPr>
              <a:t>刚开始因为不熟悉，可能几个小时才做几条文献，这时候需要坚持，不能放弃。等掌握了更多经验技巧后，就会有提高。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zh-CN" altLang="en-US" smtClean="0">
                <a:latin typeface="Arial" panose="020B0604020202020204" pitchFamily="34" charset="0"/>
              </a:rPr>
              <a:t>身体是革命的本钱，要加强运动，文献传递需要长期坐着，对身体不好。因为晚上任务多，有馆员熬夜做传递，也伤身体，希望注意。</a:t>
            </a: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85DB390-2269-4CE1-8A24-5442201B8201}" type="slidenum">
              <a:rPr lang="en-US" altLang="zh-CN" smtClean="0">
                <a:latin typeface="Arial" panose="020B0604020202020204" pitchFamily="34" charset="0"/>
                <a:ea typeface="华文细黑" panose="02010600040101010101" pitchFamily="2" charset="-122"/>
              </a:rPr>
              <a:pPr/>
              <a:t>34</a:t>
            </a:fld>
            <a:endParaRPr lang="en-US" altLang="zh-CN" smtClean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98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495675"/>
            <a:ext cx="91805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 descr="照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2532063"/>
            <a:ext cx="97250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3251200" y="4157663"/>
            <a:ext cx="5399088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3249613" y="5237163"/>
            <a:ext cx="5400675" cy="6000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单击添加署名或公司信息</a:t>
            </a:r>
          </a:p>
        </p:txBody>
      </p:sp>
    </p:spTree>
    <p:extLst>
      <p:ext uri="{BB962C8B-B14F-4D97-AF65-F5344CB8AC3E}">
        <p14:creationId xmlns:p14="http://schemas.microsoft.com/office/powerpoint/2010/main" val="194918674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9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6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8313" y="1125538"/>
            <a:ext cx="4027487" cy="2424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27488" cy="2424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313" y="3702050"/>
            <a:ext cx="4027487" cy="2424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702050"/>
            <a:ext cx="4027488" cy="2424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67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27488" cy="2424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702050"/>
            <a:ext cx="4027488" cy="2424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3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1BC5-99B3-4545-8D01-646E3FD6861C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E624-1EFD-439F-B29C-33D874434E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0CEE-B4F8-4424-AF63-4D1042AF27F1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8AC6-E854-41D4-B8CB-C0CC081F01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996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BA0E-C298-4581-B23B-00ECD9E12665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AB97-1CD3-4BDA-AF80-C11877E453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9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7572-EBDA-42BD-9BB6-AD1F5A213B1E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3ED1-62A0-4AFD-A66C-42BF120BE4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4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FC2A-D254-4AC1-AE99-C4FAF8816035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A71A-71E5-485D-8987-37C7E2D5BA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4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9669" r="5443" b="18939"/>
          <a:stretch>
            <a:fillRect/>
          </a:stretch>
        </p:blipFill>
        <p:spPr bwMode="auto">
          <a:xfrm>
            <a:off x="25400" y="38100"/>
            <a:ext cx="6889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77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F7A4-5F18-497F-A3BA-5D430776D1D9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2917-3943-43C6-9148-E7F392036F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682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BDE1-97A4-47D6-BFBA-72C78333E528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6E50-D583-44CB-A433-2D2FC16CDC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593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A2D7-E54F-4539-97F3-A561F97D3E4E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01D6-0A9A-4C20-B792-4D0BB83AF4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41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BEDA-B18E-40BC-8EE3-8E5D449A602A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3417-346E-437A-8351-591920A326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122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AC5C-E815-4DFE-99C6-7A4E6B085874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022D-1B3C-4A32-9EEB-34B8CB46EB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09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6C9F-EEBB-4F78-96C6-ECF77929827D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AE1-31EB-460A-B38A-C5A2C75E1C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46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DF0A-66C3-4F49-B952-341041889D6D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F6DA-1AA8-4917-9068-7113DAA6DC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383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6336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700338" y="836613"/>
            <a:ext cx="6443662" cy="95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 flipV="1">
            <a:off x="0" y="6759575"/>
            <a:ext cx="7308850" cy="125413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1979613" y="6669088"/>
            <a:ext cx="7200900" cy="21590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1368425" y="6669088"/>
            <a:ext cx="1223963" cy="1539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CFD0-0D0C-47E6-9A86-54FA1BD9B0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594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2570-C49F-4485-A8E6-5716DC0BC906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0854-941F-4835-94A9-3D12AEB42D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431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43BC-ECC2-462E-8385-F0BF2928B65B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4AAD-B5E5-49B6-980E-5FA92D9F8C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701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6017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BF37-F9CB-46D4-9897-50869EF93A3F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2E24-DA58-4E9C-A663-B4FCD9E5FB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5253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0529-C4A9-4F57-A21E-901DCCD27D09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7E86-C7AA-4F59-A50E-5BBFCD8307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0253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CF58-5F95-405E-A94D-C69D04145D08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1DD6-02D3-4229-93A8-8A14779F06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6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0239-2D9F-4755-9841-A80E9AC0EF40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B14C-41BD-4AF1-BE90-9F3A07DFCB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83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5F55-5990-4A64-86A6-47354EEBDF69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22E4-706B-4216-9DA1-A20502271D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178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93DE-758D-4306-985F-940FFA68F994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8FF6-E3B7-48C8-B428-950A4497D7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2215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9922-6648-4E2A-A924-BC7181D031DE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E4A3-960D-49F7-93A8-D96E5478EA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6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D1EA-7D21-42E3-84D3-CBD3F32D8367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06F6-43B4-4095-8C7C-2790049025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6003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9888-EA0B-4E9F-B9BB-2A9C3E0C384B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0A53-9BB4-4BDC-9594-CF9260842D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8114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5C9A-A8E6-4F7C-B094-D436CDB08AD8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7151-3FCE-411E-AED9-21712A7FEE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08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430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6336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700338" y="836613"/>
            <a:ext cx="6443662" cy="95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 flipV="1">
            <a:off x="0" y="6759575"/>
            <a:ext cx="7308850" cy="125413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1979613" y="6669088"/>
            <a:ext cx="7200900" cy="21590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1368425" y="6669088"/>
            <a:ext cx="1223963" cy="1539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89CA-BCE0-4754-9453-5628035B1F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027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37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8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7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95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4201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28" name="Line 37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9" name="Picture 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46"/>
          <p:cNvSpPr>
            <a:spLocks noChangeShapeType="1"/>
          </p:cNvSpPr>
          <p:nvPr/>
        </p:nvSpPr>
        <p:spPr bwMode="auto">
          <a:xfrm>
            <a:off x="0" y="6273800"/>
            <a:ext cx="9144000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华文细黑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BA91D1-E9F7-41F8-8A97-B135E7CF030E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8ADA24-3C19-41A6-844D-C6E7CD48BB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700338" y="836613"/>
            <a:ext cx="6443662" cy="95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flipV="1">
            <a:off x="0" y="6759575"/>
            <a:ext cx="7308850" cy="125413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1979613" y="6669088"/>
            <a:ext cx="7200900" cy="21590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1368425" y="6669088"/>
            <a:ext cx="1223963" cy="1539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6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CC32B2-2464-4093-8570-5160BA584932}" type="datetimeFigureOut">
              <a:rPr lang="zh-CN" altLang="en-US"/>
              <a:pPr>
                <a:defRPr/>
              </a:pPr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98D66B-B66E-4323-887F-95BB06814E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2700338" y="836613"/>
            <a:ext cx="6443662" cy="95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flipV="1">
            <a:off x="0" y="6759575"/>
            <a:ext cx="7308850" cy="125413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1979613" y="6669088"/>
            <a:ext cx="7200900" cy="21590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1368425" y="6669088"/>
            <a:ext cx="1223963" cy="1539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082" name="Picture 11" descr="正稿1 拷贝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4138"/>
            <a:ext cx="172878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___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/>
        </p:nvSpPr>
        <p:spPr bwMode="auto">
          <a:xfrm>
            <a:off x="0" y="4695825"/>
            <a:ext cx="9144000" cy="1304925"/>
          </a:xfrm>
          <a:custGeom>
            <a:avLst/>
            <a:gdLst>
              <a:gd name="T0" fmla="*/ 2147483646 w 5702"/>
              <a:gd name="T1" fmla="*/ 0 h 1219"/>
              <a:gd name="T2" fmla="*/ 2147483646 w 5702"/>
              <a:gd name="T3" fmla="*/ 0 h 1219"/>
              <a:gd name="T4" fmla="*/ 2147483646 w 5702"/>
              <a:gd name="T5" fmla="*/ 2291915 h 1219"/>
              <a:gd name="T6" fmla="*/ 2147483646 w 5702"/>
              <a:gd name="T7" fmla="*/ 2291915 h 1219"/>
              <a:gd name="T8" fmla="*/ 2147483646 w 5702"/>
              <a:gd name="T9" fmla="*/ 4582760 h 1219"/>
              <a:gd name="T10" fmla="*/ 2147483646 w 5702"/>
              <a:gd name="T11" fmla="*/ 6874675 h 1219"/>
              <a:gd name="T12" fmla="*/ 2147483646 w 5702"/>
              <a:gd name="T13" fmla="*/ 8020097 h 1219"/>
              <a:gd name="T14" fmla="*/ 2147483646 w 5702"/>
              <a:gd name="T15" fmla="*/ 12602856 h 1219"/>
              <a:gd name="T16" fmla="*/ 2147483646 w 5702"/>
              <a:gd name="T17" fmla="*/ 16040194 h 1219"/>
              <a:gd name="T18" fmla="*/ 2147483646 w 5702"/>
              <a:gd name="T19" fmla="*/ 22914868 h 1219"/>
              <a:gd name="T20" fmla="*/ 2147483646 w 5702"/>
              <a:gd name="T21" fmla="*/ 36664218 h 1219"/>
              <a:gd name="T22" fmla="*/ 2147483646 w 5702"/>
              <a:gd name="T23" fmla="*/ 52704411 h 1219"/>
              <a:gd name="T24" fmla="*/ 2147483646 w 5702"/>
              <a:gd name="T25" fmla="*/ 72181942 h 1219"/>
              <a:gd name="T26" fmla="*/ 2147483646 w 5702"/>
              <a:gd name="T27" fmla="*/ 96243304 h 1219"/>
              <a:gd name="T28" fmla="*/ 2147483646 w 5702"/>
              <a:gd name="T29" fmla="*/ 122595509 h 1219"/>
              <a:gd name="T30" fmla="*/ 2147483646 w 5702"/>
              <a:gd name="T31" fmla="*/ 150093137 h 1219"/>
              <a:gd name="T32" fmla="*/ 2147483646 w 5702"/>
              <a:gd name="T33" fmla="*/ 179882680 h 1219"/>
              <a:gd name="T34" fmla="*/ 2147483646 w 5702"/>
              <a:gd name="T35" fmla="*/ 211964138 h 1219"/>
              <a:gd name="T36" fmla="*/ 2147483646 w 5702"/>
              <a:gd name="T37" fmla="*/ 244044526 h 1219"/>
              <a:gd name="T38" fmla="*/ 2147483646 w 5702"/>
              <a:gd name="T39" fmla="*/ 276125984 h 1219"/>
              <a:gd name="T40" fmla="*/ 2147483646 w 5702"/>
              <a:gd name="T41" fmla="*/ 308206371 h 1219"/>
              <a:gd name="T42" fmla="*/ 2147483646 w 5702"/>
              <a:gd name="T43" fmla="*/ 337995914 h 1219"/>
              <a:gd name="T44" fmla="*/ 2147483646 w 5702"/>
              <a:gd name="T45" fmla="*/ 365494613 h 1219"/>
              <a:gd name="T46" fmla="*/ 2147483646 w 5702"/>
              <a:gd name="T47" fmla="*/ 337995914 h 1219"/>
              <a:gd name="T48" fmla="*/ 2147483646 w 5702"/>
              <a:gd name="T49" fmla="*/ 308206371 h 1219"/>
              <a:gd name="T50" fmla="*/ 2147483646 w 5702"/>
              <a:gd name="T51" fmla="*/ 276125984 h 1219"/>
              <a:gd name="T52" fmla="*/ 2147483646 w 5702"/>
              <a:gd name="T53" fmla="*/ 244044526 h 1219"/>
              <a:gd name="T54" fmla="*/ 2147483646 w 5702"/>
              <a:gd name="T55" fmla="*/ 211964138 h 1219"/>
              <a:gd name="T56" fmla="*/ 2147483646 w 5702"/>
              <a:gd name="T57" fmla="*/ 179882680 h 1219"/>
              <a:gd name="T58" fmla="*/ 2147483646 w 5702"/>
              <a:gd name="T59" fmla="*/ 150093137 h 1219"/>
              <a:gd name="T60" fmla="*/ 2147483646 w 5702"/>
              <a:gd name="T61" fmla="*/ 122595509 h 1219"/>
              <a:gd name="T62" fmla="*/ 2147483646 w 5702"/>
              <a:gd name="T63" fmla="*/ 96243304 h 1219"/>
              <a:gd name="T64" fmla="*/ 2147483646 w 5702"/>
              <a:gd name="T65" fmla="*/ 72181942 h 1219"/>
              <a:gd name="T66" fmla="*/ 2147483646 w 5702"/>
              <a:gd name="T67" fmla="*/ 52704411 h 1219"/>
              <a:gd name="T68" fmla="*/ 2147483646 w 5702"/>
              <a:gd name="T69" fmla="*/ 36664218 h 1219"/>
              <a:gd name="T70" fmla="*/ 2147483646 w 5702"/>
              <a:gd name="T71" fmla="*/ 22914868 h 1219"/>
              <a:gd name="T72" fmla="*/ 2147483646 w 5702"/>
              <a:gd name="T73" fmla="*/ 16040194 h 1219"/>
              <a:gd name="T74" fmla="*/ 2147483646 w 5702"/>
              <a:gd name="T75" fmla="*/ 12602856 h 1219"/>
              <a:gd name="T76" fmla="*/ 2147483646 w 5702"/>
              <a:gd name="T77" fmla="*/ 8020097 h 1219"/>
              <a:gd name="T78" fmla="*/ 2147483646 w 5702"/>
              <a:gd name="T79" fmla="*/ 6874675 h 1219"/>
              <a:gd name="T80" fmla="*/ 2147483646 w 5702"/>
              <a:gd name="T81" fmla="*/ 4582760 h 1219"/>
              <a:gd name="T82" fmla="*/ 2147483646 w 5702"/>
              <a:gd name="T83" fmla="*/ 2291915 h 1219"/>
              <a:gd name="T84" fmla="*/ 2147483646 w 5702"/>
              <a:gd name="T85" fmla="*/ 2291915 h 1219"/>
              <a:gd name="T86" fmla="*/ 2147483646 w 5702"/>
              <a:gd name="T87" fmla="*/ 0 h 1219"/>
              <a:gd name="T88" fmla="*/ 2147483646 w 5702"/>
              <a:gd name="T89" fmla="*/ 0 h 1219"/>
              <a:gd name="T90" fmla="*/ 2147483646 w 5702"/>
              <a:gd name="T91" fmla="*/ 0 h 1219"/>
              <a:gd name="T92" fmla="*/ 2147483646 w 5702"/>
              <a:gd name="T93" fmla="*/ 2291915 h 1219"/>
              <a:gd name="T94" fmla="*/ 2147483646 w 5702"/>
              <a:gd name="T95" fmla="*/ 4582760 h 1219"/>
              <a:gd name="T96" fmla="*/ 2147483646 w 5702"/>
              <a:gd name="T97" fmla="*/ 6874675 h 1219"/>
              <a:gd name="T98" fmla="*/ 2147483646 w 5702"/>
              <a:gd name="T99" fmla="*/ 8020097 h 1219"/>
              <a:gd name="T100" fmla="*/ 2147483646 w 5702"/>
              <a:gd name="T101" fmla="*/ 10312012 h 1219"/>
              <a:gd name="T102" fmla="*/ 2147483646 w 5702"/>
              <a:gd name="T103" fmla="*/ 1396669042 h 1219"/>
              <a:gd name="T104" fmla="*/ 0 w 5702"/>
              <a:gd name="T105" fmla="*/ 1396669042 h 1219"/>
              <a:gd name="T106" fmla="*/ 0 w 5702"/>
              <a:gd name="T107" fmla="*/ 10312012 h 1219"/>
              <a:gd name="T108" fmla="*/ 421733724 w 5702"/>
              <a:gd name="T109" fmla="*/ 8020097 h 1219"/>
              <a:gd name="T110" fmla="*/ 861468396 w 5702"/>
              <a:gd name="T111" fmla="*/ 6874675 h 1219"/>
              <a:gd name="T112" fmla="*/ 1321774662 w 5702"/>
              <a:gd name="T113" fmla="*/ 4582760 h 1219"/>
              <a:gd name="T114" fmla="*/ 1810367672 w 5702"/>
              <a:gd name="T115" fmla="*/ 2291915 h 1219"/>
              <a:gd name="T116" fmla="*/ 2147483646 w 5702"/>
              <a:gd name="T117" fmla="*/ 0 h 1219"/>
              <a:gd name="T118" fmla="*/ 2147483646 w 5702"/>
              <a:gd name="T119" fmla="*/ 0 h 12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0" y="4503738"/>
            <a:ext cx="9144000" cy="422275"/>
          </a:xfrm>
          <a:custGeom>
            <a:avLst/>
            <a:gdLst>
              <a:gd name="T0" fmla="*/ 2147483646 w 5702"/>
              <a:gd name="T1" fmla="*/ 0 h 394"/>
              <a:gd name="T2" fmla="*/ 2147483646 w 5702"/>
              <a:gd name="T3" fmla="*/ 2294647 h 394"/>
              <a:gd name="T4" fmla="*/ 2147483646 w 5702"/>
              <a:gd name="T5" fmla="*/ 5736081 h 394"/>
              <a:gd name="T6" fmla="*/ 2147483646 w 5702"/>
              <a:gd name="T7" fmla="*/ 12617877 h 394"/>
              <a:gd name="T8" fmla="*/ 2147483646 w 5702"/>
              <a:gd name="T9" fmla="*/ 21795392 h 394"/>
              <a:gd name="T10" fmla="*/ 2147483646 w 5702"/>
              <a:gd name="T11" fmla="*/ 48179005 h 394"/>
              <a:gd name="T12" fmla="*/ 2147483646 w 5702"/>
              <a:gd name="T13" fmla="*/ 89475142 h 394"/>
              <a:gd name="T14" fmla="*/ 2147483646 w 5702"/>
              <a:gd name="T15" fmla="*/ 139947723 h 394"/>
              <a:gd name="T16" fmla="*/ 2147483646 w 5702"/>
              <a:gd name="T17" fmla="*/ 197304243 h 394"/>
              <a:gd name="T18" fmla="*/ 2147483646 w 5702"/>
              <a:gd name="T19" fmla="*/ 258101125 h 394"/>
              <a:gd name="T20" fmla="*/ 2147483646 w 5702"/>
              <a:gd name="T21" fmla="*/ 317751220 h 394"/>
              <a:gd name="T22" fmla="*/ 2147483646 w 5702"/>
              <a:gd name="T23" fmla="*/ 373959881 h 394"/>
              <a:gd name="T24" fmla="*/ 2147483646 w 5702"/>
              <a:gd name="T25" fmla="*/ 317751220 h 394"/>
              <a:gd name="T26" fmla="*/ 2147483646 w 5702"/>
              <a:gd name="T27" fmla="*/ 258101125 h 394"/>
              <a:gd name="T28" fmla="*/ 2147483646 w 5702"/>
              <a:gd name="T29" fmla="*/ 197304243 h 394"/>
              <a:gd name="T30" fmla="*/ 2147483646 w 5702"/>
              <a:gd name="T31" fmla="*/ 139947723 h 394"/>
              <a:gd name="T32" fmla="*/ 2147483646 w 5702"/>
              <a:gd name="T33" fmla="*/ 89475142 h 394"/>
              <a:gd name="T34" fmla="*/ 2147483646 w 5702"/>
              <a:gd name="T35" fmla="*/ 48179005 h 394"/>
              <a:gd name="T36" fmla="*/ 2147483646 w 5702"/>
              <a:gd name="T37" fmla="*/ 21795392 h 394"/>
              <a:gd name="T38" fmla="*/ 2147483646 w 5702"/>
              <a:gd name="T39" fmla="*/ 12617877 h 394"/>
              <a:gd name="T40" fmla="*/ 2147483646 w 5702"/>
              <a:gd name="T41" fmla="*/ 5736081 h 394"/>
              <a:gd name="T42" fmla="*/ 2147483646 w 5702"/>
              <a:gd name="T43" fmla="*/ 2294647 h 394"/>
              <a:gd name="T44" fmla="*/ 2147483646 w 5702"/>
              <a:gd name="T45" fmla="*/ 0 h 394"/>
              <a:gd name="T46" fmla="*/ 2147483646 w 5702"/>
              <a:gd name="T47" fmla="*/ 0 h 394"/>
              <a:gd name="T48" fmla="*/ 2147483646 w 5702"/>
              <a:gd name="T49" fmla="*/ 2294647 h 394"/>
              <a:gd name="T50" fmla="*/ 2147483646 w 5702"/>
              <a:gd name="T51" fmla="*/ 5736081 h 394"/>
              <a:gd name="T52" fmla="*/ 2147483646 w 5702"/>
              <a:gd name="T53" fmla="*/ 82592274 h 394"/>
              <a:gd name="T54" fmla="*/ 2147483646 w 5702"/>
              <a:gd name="T55" fmla="*/ 80297628 h 394"/>
              <a:gd name="T56" fmla="*/ 2147483646 w 5702"/>
              <a:gd name="T57" fmla="*/ 78004053 h 394"/>
              <a:gd name="T58" fmla="*/ 2147483646 w 5702"/>
              <a:gd name="T59" fmla="*/ 80297628 h 394"/>
              <a:gd name="T60" fmla="*/ 2147483646 w 5702"/>
              <a:gd name="T61" fmla="*/ 82592274 h 394"/>
              <a:gd name="T62" fmla="*/ 2147483646 w 5702"/>
              <a:gd name="T63" fmla="*/ 86033708 h 394"/>
              <a:gd name="T64" fmla="*/ 2147483646 w 5702"/>
              <a:gd name="T65" fmla="*/ 91769789 h 394"/>
              <a:gd name="T66" fmla="*/ 2147483646 w 5702"/>
              <a:gd name="T67" fmla="*/ 112417322 h 394"/>
              <a:gd name="T68" fmla="*/ 2147483646 w 5702"/>
              <a:gd name="T69" fmla="*/ 145683803 h 394"/>
              <a:gd name="T70" fmla="*/ 2147483646 w 5702"/>
              <a:gd name="T71" fmla="*/ 191568162 h 394"/>
              <a:gd name="T72" fmla="*/ 2147483646 w 5702"/>
              <a:gd name="T73" fmla="*/ 245483248 h 394"/>
              <a:gd name="T74" fmla="*/ 2147483646 w 5702"/>
              <a:gd name="T75" fmla="*/ 305133343 h 394"/>
              <a:gd name="T76" fmla="*/ 2147483646 w 5702"/>
              <a:gd name="T77" fmla="*/ 367077013 h 394"/>
              <a:gd name="T78" fmla="*/ 2147483646 w 5702"/>
              <a:gd name="T79" fmla="*/ 425580320 h 394"/>
              <a:gd name="T80" fmla="*/ 2147483646 w 5702"/>
              <a:gd name="T81" fmla="*/ 425580320 h 394"/>
              <a:gd name="T82" fmla="*/ 2147483646 w 5702"/>
              <a:gd name="T83" fmla="*/ 367077013 h 394"/>
              <a:gd name="T84" fmla="*/ 2147483646 w 5702"/>
              <a:gd name="T85" fmla="*/ 305133343 h 394"/>
              <a:gd name="T86" fmla="*/ 2147483646 w 5702"/>
              <a:gd name="T87" fmla="*/ 245483248 h 394"/>
              <a:gd name="T88" fmla="*/ 2147483646 w 5702"/>
              <a:gd name="T89" fmla="*/ 191568162 h 394"/>
              <a:gd name="T90" fmla="*/ 2147483646 w 5702"/>
              <a:gd name="T91" fmla="*/ 145683803 h 394"/>
              <a:gd name="T92" fmla="*/ 2147483646 w 5702"/>
              <a:gd name="T93" fmla="*/ 112417322 h 394"/>
              <a:gd name="T94" fmla="*/ 2147483646 w 5702"/>
              <a:gd name="T95" fmla="*/ 91769789 h 394"/>
              <a:gd name="T96" fmla="*/ 2147483646 w 5702"/>
              <a:gd name="T97" fmla="*/ 86033708 h 394"/>
              <a:gd name="T98" fmla="*/ 2147483646 w 5702"/>
              <a:gd name="T99" fmla="*/ 82592274 h 394"/>
              <a:gd name="T100" fmla="*/ 2147483646 w 5702"/>
              <a:gd name="T101" fmla="*/ 80297628 h 394"/>
              <a:gd name="T102" fmla="*/ 2147483646 w 5702"/>
              <a:gd name="T103" fmla="*/ 78004053 h 394"/>
              <a:gd name="T104" fmla="*/ 1509497678 w 5702"/>
              <a:gd name="T105" fmla="*/ 80297628 h 394"/>
              <a:gd name="T106" fmla="*/ 488593010 w 5702"/>
              <a:gd name="T107" fmla="*/ 82592274 h 394"/>
              <a:gd name="T108" fmla="*/ 0 w 5702"/>
              <a:gd name="T109" fmla="*/ 5736081 h 394"/>
              <a:gd name="T110" fmla="*/ 990045672 w 5702"/>
              <a:gd name="T111" fmla="*/ 2294647 h 394"/>
              <a:gd name="T112" fmla="*/ 2046950631 w 5702"/>
              <a:gd name="T113" fmla="*/ 0 h 3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  <p:pic>
        <p:nvPicPr>
          <p:cNvPr id="9220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4419" r="7619" b="36775"/>
          <a:stretch>
            <a:fillRect/>
          </a:stretch>
        </p:blipFill>
        <p:spPr bwMode="auto">
          <a:xfrm>
            <a:off x="2151063" y="1001713"/>
            <a:ext cx="48672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1362075" y="3808413"/>
            <a:ext cx="6872288" cy="600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华文细黑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华文细黑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华文细黑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华文细黑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华文细黑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800" kern="0" dirty="0" smtClean="0">
                <a:ea typeface="仿宋" panose="02010609060101010101" pitchFamily="49" charset="-122"/>
              </a:rPr>
              <a:t>2021</a:t>
            </a:r>
            <a:r>
              <a:rPr lang="zh-CN" altLang="en-US" sz="2800" kern="0" dirty="0" smtClean="0">
                <a:ea typeface="仿宋" panose="02010609060101010101" pitchFamily="49" charset="-122"/>
              </a:rPr>
              <a:t>年</a:t>
            </a:r>
            <a:r>
              <a:rPr lang="en-US" altLang="zh-CN" sz="2800" kern="0" dirty="0" smtClean="0">
                <a:ea typeface="仿宋" panose="02010609060101010101" pitchFamily="49" charset="-122"/>
              </a:rPr>
              <a:t>5</a:t>
            </a:r>
            <a:r>
              <a:rPr lang="zh-CN" altLang="en-US" sz="2800" kern="0" dirty="0" smtClean="0">
                <a:ea typeface="仿宋" panose="02010609060101010101" pitchFamily="49" charset="-122"/>
              </a:rPr>
              <a:t>月</a:t>
            </a:r>
            <a:r>
              <a:rPr lang="en-US" altLang="zh-CN" sz="2800" kern="0" dirty="0" smtClean="0">
                <a:ea typeface="仿宋" panose="02010609060101010101" pitchFamily="49" charset="-122"/>
              </a:rPr>
              <a:t>26</a:t>
            </a:r>
            <a:r>
              <a:rPr lang="zh-CN" altLang="en-US" sz="2800" kern="0" dirty="0" smtClean="0">
                <a:ea typeface="仿宋" panose="02010609060101010101" pitchFamily="49" charset="-122"/>
              </a:rPr>
              <a:t>日</a:t>
            </a:r>
            <a:endParaRPr lang="zh-CN" altLang="en-US" sz="2800" kern="0" dirty="0">
              <a:ea typeface="仿宋" panose="02010609060101010101" pitchFamily="49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866775" y="2728913"/>
            <a:ext cx="7862888" cy="10795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华文细黑" pitchFamily="2" charset="-122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华文细黑" pitchFamily="2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华文细黑" pitchFamily="2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华文细黑" pitchFamily="2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华文细黑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4000" b="1" kern="0" dirty="0" smtClean="0">
                <a:solidFill>
                  <a:srgbClr val="2D9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文献传递那些事儿</a:t>
            </a:r>
            <a:endParaRPr lang="zh-CN" altLang="en-US" sz="4000" b="1" kern="0" dirty="0">
              <a:solidFill>
                <a:srgbClr val="2D9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808038"/>
            <a:ext cx="804862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3719513" y="2743200"/>
            <a:ext cx="3438525" cy="342900"/>
          </a:xfrm>
          <a:prstGeom prst="wedgeRoundRectCallout">
            <a:avLst>
              <a:gd name="adj1" fmla="val -55199"/>
              <a:gd name="adj2" fmla="val 111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点击可以直接阅读，也可以请求文献传递</a:t>
            </a:r>
            <a:endParaRPr lang="zh-CN" altLang="zh-CN" sz="1350" dirty="0" smtClean="0">
              <a:solidFill>
                <a:schemeClr val="accent5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3355975" y="1863725"/>
            <a:ext cx="2114550" cy="342900"/>
          </a:xfrm>
          <a:prstGeom prst="wedgeRoundRectCallout">
            <a:avLst>
              <a:gd name="adj1" fmla="val -55199"/>
              <a:gd name="adj2" fmla="val 111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点击可以查看</a:t>
            </a:r>
            <a:r>
              <a:rPr lang="en-US" altLang="zh-CN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OPAC</a:t>
            </a:r>
            <a:r>
              <a:rPr lang="zh-CN" altLang="en-US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数据</a:t>
            </a:r>
            <a:endParaRPr lang="zh-CN" altLang="zh-CN" sz="1350" dirty="0" smtClean="0">
              <a:solidFill>
                <a:schemeClr val="accent5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TextBox 16"/>
          <p:cNvSpPr>
            <a:spLocks noChangeArrowheads="1"/>
          </p:cNvSpPr>
          <p:nvPr/>
        </p:nvSpPr>
        <p:spPr bwMode="auto">
          <a:xfrm>
            <a:off x="979488" y="-106363"/>
            <a:ext cx="4794250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、读者咨询流程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09625"/>
            <a:ext cx="90805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4549775" y="2944813"/>
            <a:ext cx="2114550" cy="342900"/>
          </a:xfrm>
          <a:prstGeom prst="wedgeRoundRectCallout">
            <a:avLst>
              <a:gd name="adj1" fmla="val 60528"/>
              <a:gd name="adj2" fmla="val 1418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点击进入文献传递界面</a:t>
            </a:r>
            <a:endParaRPr lang="zh-CN" altLang="zh-CN" sz="1350" dirty="0" smtClean="0">
              <a:solidFill>
                <a:schemeClr val="accent5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TextBox 16"/>
          <p:cNvSpPr>
            <a:spLocks noChangeArrowheads="1"/>
          </p:cNvSpPr>
          <p:nvPr/>
        </p:nvSpPr>
        <p:spPr bwMode="auto">
          <a:xfrm>
            <a:off x="979488" y="-106363"/>
            <a:ext cx="4794250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、读者咨询流程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57263"/>
            <a:ext cx="74961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6"/>
          <p:cNvSpPr>
            <a:spLocks noChangeArrowheads="1"/>
          </p:cNvSpPr>
          <p:nvPr/>
        </p:nvSpPr>
        <p:spPr bwMode="auto">
          <a:xfrm>
            <a:off x="979488" y="-106363"/>
            <a:ext cx="4794250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、读者咨询流程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207963" y="1828800"/>
            <a:ext cx="4640262" cy="5143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CN" sz="2400" smtClean="0">
                <a:solidFill>
                  <a:srgbClr val="FF0000"/>
                </a:solidFill>
                <a:ea typeface="宋体" panose="02010600030101010101" pitchFamily="2" charset="-122"/>
              </a:rPr>
              <a:t>http://www.firstdrs.com/admin/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zh-CN" altLang="en-US" sz="2400" smtClean="0">
                <a:solidFill>
                  <a:srgbClr val="FF0000"/>
                </a:solidFill>
                <a:ea typeface="宋体" panose="02010600030101010101" pitchFamily="2" charset="-122"/>
              </a:rPr>
              <a:t>（主要平台）</a:t>
            </a: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808288"/>
            <a:ext cx="4505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343150"/>
            <a:ext cx="4156075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3"/>
          <p:cNvSpPr>
            <a:spLocks noChangeArrowheads="1"/>
          </p:cNvSpPr>
          <p:nvPr/>
        </p:nvSpPr>
        <p:spPr bwMode="auto">
          <a:xfrm>
            <a:off x="5638800" y="1458913"/>
            <a:ext cx="3003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http://www.ucdrs.net/admin/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（辅助平台）</a:t>
            </a: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pic>
        <p:nvPicPr>
          <p:cNvPr id="2560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449388"/>
            <a:ext cx="371951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30475" y="4362450"/>
            <a:ext cx="687388" cy="64770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70013"/>
            <a:ext cx="853281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标题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8229600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0B0F0"/>
                </a:solidFill>
                <a:ea typeface="+mj-ea"/>
              </a:rPr>
              <a:t>领取任务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327900" y="2197100"/>
            <a:ext cx="571500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8229600" y="2638425"/>
            <a:ext cx="587375" cy="192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0188" y="2638425"/>
            <a:ext cx="571500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 animBg="1" autoUpdateAnimBg="0"/>
      <p:bldP spid="18440" grpId="0" bldLvl="0" animBg="1" autoUpdateAnimBg="0"/>
      <p:bldP spid="11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398463" y="908050"/>
            <a:ext cx="8207375" cy="406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CN" altLang="en-US" smtClean="0"/>
              <a:t>设置回复语</a:t>
            </a:r>
            <a:endParaRPr lang="en-US" altLang="zh-CN" smtClean="0"/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555750"/>
            <a:ext cx="7612062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5029200"/>
            <a:ext cx="342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94075" y="3167063"/>
            <a:ext cx="561975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985963"/>
            <a:ext cx="49149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76800" y="5332413"/>
            <a:ext cx="793750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359275" y="3856038"/>
            <a:ext cx="561975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2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 autoUpdateAnimBg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66813"/>
            <a:ext cx="90297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237538" y="1504950"/>
            <a:ext cx="323850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849313"/>
            <a:ext cx="76771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11275"/>
            <a:ext cx="82581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33713" y="5465763"/>
            <a:ext cx="666750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66775"/>
            <a:ext cx="76771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910138" y="1628775"/>
            <a:ext cx="1274762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99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一、</a:t>
            </a:r>
            <a:r>
              <a:rPr lang="en-US" altLang="zh-CN" sz="199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99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199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35538" y="1690688"/>
            <a:ext cx="593725" cy="374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60925" y="2328863"/>
            <a:ext cx="1274763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99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</a:t>
            </a:r>
            <a:r>
              <a:rPr lang="en-US" altLang="zh-CN" sz="199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99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流程</a:t>
            </a:r>
            <a:endParaRPr lang="en-US" altLang="zh-CN" sz="199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81575" y="3030538"/>
            <a:ext cx="1203325" cy="42862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99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三、技巧</a:t>
            </a:r>
            <a:endParaRPr lang="en-US" altLang="zh-CN" sz="199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10138" y="2371725"/>
            <a:ext cx="593725" cy="3762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1704842" y="1654775"/>
            <a:ext cx="1762125" cy="1751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4693" b="1" cap="all" spc="213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主要内容</a:t>
            </a:r>
            <a:endParaRPr lang="en-US" altLang="zh-CN" sz="4693" b="1" cap="all" spc="213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0" y="4695825"/>
            <a:ext cx="9144000" cy="1304925"/>
          </a:xfrm>
          <a:custGeom>
            <a:avLst/>
            <a:gdLst>
              <a:gd name="T0" fmla="*/ 2147483646 w 5702"/>
              <a:gd name="T1" fmla="*/ 0 h 1219"/>
              <a:gd name="T2" fmla="*/ 2147483646 w 5702"/>
              <a:gd name="T3" fmla="*/ 0 h 1219"/>
              <a:gd name="T4" fmla="*/ 2147483646 w 5702"/>
              <a:gd name="T5" fmla="*/ 2291915 h 1219"/>
              <a:gd name="T6" fmla="*/ 2147483646 w 5702"/>
              <a:gd name="T7" fmla="*/ 2291915 h 1219"/>
              <a:gd name="T8" fmla="*/ 2147483646 w 5702"/>
              <a:gd name="T9" fmla="*/ 4582760 h 1219"/>
              <a:gd name="T10" fmla="*/ 2147483646 w 5702"/>
              <a:gd name="T11" fmla="*/ 6874675 h 1219"/>
              <a:gd name="T12" fmla="*/ 2147483646 w 5702"/>
              <a:gd name="T13" fmla="*/ 8020097 h 1219"/>
              <a:gd name="T14" fmla="*/ 2147483646 w 5702"/>
              <a:gd name="T15" fmla="*/ 12602856 h 1219"/>
              <a:gd name="T16" fmla="*/ 2147483646 w 5702"/>
              <a:gd name="T17" fmla="*/ 16040194 h 1219"/>
              <a:gd name="T18" fmla="*/ 2147483646 w 5702"/>
              <a:gd name="T19" fmla="*/ 22914868 h 1219"/>
              <a:gd name="T20" fmla="*/ 2147483646 w 5702"/>
              <a:gd name="T21" fmla="*/ 36664218 h 1219"/>
              <a:gd name="T22" fmla="*/ 2147483646 w 5702"/>
              <a:gd name="T23" fmla="*/ 52704411 h 1219"/>
              <a:gd name="T24" fmla="*/ 2147483646 w 5702"/>
              <a:gd name="T25" fmla="*/ 72181942 h 1219"/>
              <a:gd name="T26" fmla="*/ 2147483646 w 5702"/>
              <a:gd name="T27" fmla="*/ 96243304 h 1219"/>
              <a:gd name="T28" fmla="*/ 2147483646 w 5702"/>
              <a:gd name="T29" fmla="*/ 122595509 h 1219"/>
              <a:gd name="T30" fmla="*/ 2147483646 w 5702"/>
              <a:gd name="T31" fmla="*/ 150093137 h 1219"/>
              <a:gd name="T32" fmla="*/ 2147483646 w 5702"/>
              <a:gd name="T33" fmla="*/ 179882680 h 1219"/>
              <a:gd name="T34" fmla="*/ 2147483646 w 5702"/>
              <a:gd name="T35" fmla="*/ 211964138 h 1219"/>
              <a:gd name="T36" fmla="*/ 2147483646 w 5702"/>
              <a:gd name="T37" fmla="*/ 244044526 h 1219"/>
              <a:gd name="T38" fmla="*/ 2147483646 w 5702"/>
              <a:gd name="T39" fmla="*/ 276125984 h 1219"/>
              <a:gd name="T40" fmla="*/ 2147483646 w 5702"/>
              <a:gd name="T41" fmla="*/ 308206371 h 1219"/>
              <a:gd name="T42" fmla="*/ 2147483646 w 5702"/>
              <a:gd name="T43" fmla="*/ 337995914 h 1219"/>
              <a:gd name="T44" fmla="*/ 2147483646 w 5702"/>
              <a:gd name="T45" fmla="*/ 365494613 h 1219"/>
              <a:gd name="T46" fmla="*/ 2147483646 w 5702"/>
              <a:gd name="T47" fmla="*/ 337995914 h 1219"/>
              <a:gd name="T48" fmla="*/ 2147483646 w 5702"/>
              <a:gd name="T49" fmla="*/ 308206371 h 1219"/>
              <a:gd name="T50" fmla="*/ 2147483646 w 5702"/>
              <a:gd name="T51" fmla="*/ 276125984 h 1219"/>
              <a:gd name="T52" fmla="*/ 2147483646 w 5702"/>
              <a:gd name="T53" fmla="*/ 244044526 h 1219"/>
              <a:gd name="T54" fmla="*/ 2147483646 w 5702"/>
              <a:gd name="T55" fmla="*/ 211964138 h 1219"/>
              <a:gd name="T56" fmla="*/ 2147483646 w 5702"/>
              <a:gd name="T57" fmla="*/ 179882680 h 1219"/>
              <a:gd name="T58" fmla="*/ 2147483646 w 5702"/>
              <a:gd name="T59" fmla="*/ 150093137 h 1219"/>
              <a:gd name="T60" fmla="*/ 2147483646 w 5702"/>
              <a:gd name="T61" fmla="*/ 122595509 h 1219"/>
              <a:gd name="T62" fmla="*/ 2147483646 w 5702"/>
              <a:gd name="T63" fmla="*/ 96243304 h 1219"/>
              <a:gd name="T64" fmla="*/ 2147483646 w 5702"/>
              <a:gd name="T65" fmla="*/ 72181942 h 1219"/>
              <a:gd name="T66" fmla="*/ 2147483646 w 5702"/>
              <a:gd name="T67" fmla="*/ 52704411 h 1219"/>
              <a:gd name="T68" fmla="*/ 2147483646 w 5702"/>
              <a:gd name="T69" fmla="*/ 36664218 h 1219"/>
              <a:gd name="T70" fmla="*/ 2147483646 w 5702"/>
              <a:gd name="T71" fmla="*/ 22914868 h 1219"/>
              <a:gd name="T72" fmla="*/ 2147483646 w 5702"/>
              <a:gd name="T73" fmla="*/ 16040194 h 1219"/>
              <a:gd name="T74" fmla="*/ 2147483646 w 5702"/>
              <a:gd name="T75" fmla="*/ 12602856 h 1219"/>
              <a:gd name="T76" fmla="*/ 2147483646 w 5702"/>
              <a:gd name="T77" fmla="*/ 8020097 h 1219"/>
              <a:gd name="T78" fmla="*/ 2147483646 w 5702"/>
              <a:gd name="T79" fmla="*/ 6874675 h 1219"/>
              <a:gd name="T80" fmla="*/ 2147483646 w 5702"/>
              <a:gd name="T81" fmla="*/ 4582760 h 1219"/>
              <a:gd name="T82" fmla="*/ 2147483646 w 5702"/>
              <a:gd name="T83" fmla="*/ 2291915 h 1219"/>
              <a:gd name="T84" fmla="*/ 2147483646 w 5702"/>
              <a:gd name="T85" fmla="*/ 2291915 h 1219"/>
              <a:gd name="T86" fmla="*/ 2147483646 w 5702"/>
              <a:gd name="T87" fmla="*/ 0 h 1219"/>
              <a:gd name="T88" fmla="*/ 2147483646 w 5702"/>
              <a:gd name="T89" fmla="*/ 0 h 1219"/>
              <a:gd name="T90" fmla="*/ 2147483646 w 5702"/>
              <a:gd name="T91" fmla="*/ 0 h 1219"/>
              <a:gd name="T92" fmla="*/ 2147483646 w 5702"/>
              <a:gd name="T93" fmla="*/ 2291915 h 1219"/>
              <a:gd name="T94" fmla="*/ 2147483646 w 5702"/>
              <a:gd name="T95" fmla="*/ 4582760 h 1219"/>
              <a:gd name="T96" fmla="*/ 2147483646 w 5702"/>
              <a:gd name="T97" fmla="*/ 6874675 h 1219"/>
              <a:gd name="T98" fmla="*/ 2147483646 w 5702"/>
              <a:gd name="T99" fmla="*/ 8020097 h 1219"/>
              <a:gd name="T100" fmla="*/ 2147483646 w 5702"/>
              <a:gd name="T101" fmla="*/ 10312012 h 1219"/>
              <a:gd name="T102" fmla="*/ 2147483646 w 5702"/>
              <a:gd name="T103" fmla="*/ 1396669042 h 1219"/>
              <a:gd name="T104" fmla="*/ 0 w 5702"/>
              <a:gd name="T105" fmla="*/ 1396669042 h 1219"/>
              <a:gd name="T106" fmla="*/ 0 w 5702"/>
              <a:gd name="T107" fmla="*/ 10312012 h 1219"/>
              <a:gd name="T108" fmla="*/ 421733724 w 5702"/>
              <a:gd name="T109" fmla="*/ 8020097 h 1219"/>
              <a:gd name="T110" fmla="*/ 861468396 w 5702"/>
              <a:gd name="T111" fmla="*/ 6874675 h 1219"/>
              <a:gd name="T112" fmla="*/ 1321774662 w 5702"/>
              <a:gd name="T113" fmla="*/ 4582760 h 1219"/>
              <a:gd name="T114" fmla="*/ 1810367672 w 5702"/>
              <a:gd name="T115" fmla="*/ 2291915 h 1219"/>
              <a:gd name="T116" fmla="*/ 2147483646 w 5702"/>
              <a:gd name="T117" fmla="*/ 0 h 1219"/>
              <a:gd name="T118" fmla="*/ 2147483646 w 5702"/>
              <a:gd name="T119" fmla="*/ 0 h 12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0" y="4503738"/>
            <a:ext cx="9144000" cy="422275"/>
          </a:xfrm>
          <a:custGeom>
            <a:avLst/>
            <a:gdLst>
              <a:gd name="T0" fmla="*/ 2147483646 w 5702"/>
              <a:gd name="T1" fmla="*/ 0 h 394"/>
              <a:gd name="T2" fmla="*/ 2147483646 w 5702"/>
              <a:gd name="T3" fmla="*/ 2294647 h 394"/>
              <a:gd name="T4" fmla="*/ 2147483646 w 5702"/>
              <a:gd name="T5" fmla="*/ 5736081 h 394"/>
              <a:gd name="T6" fmla="*/ 2147483646 w 5702"/>
              <a:gd name="T7" fmla="*/ 12617877 h 394"/>
              <a:gd name="T8" fmla="*/ 2147483646 w 5702"/>
              <a:gd name="T9" fmla="*/ 21795392 h 394"/>
              <a:gd name="T10" fmla="*/ 2147483646 w 5702"/>
              <a:gd name="T11" fmla="*/ 48179005 h 394"/>
              <a:gd name="T12" fmla="*/ 2147483646 w 5702"/>
              <a:gd name="T13" fmla="*/ 89475142 h 394"/>
              <a:gd name="T14" fmla="*/ 2147483646 w 5702"/>
              <a:gd name="T15" fmla="*/ 139947723 h 394"/>
              <a:gd name="T16" fmla="*/ 2147483646 w 5702"/>
              <a:gd name="T17" fmla="*/ 197304243 h 394"/>
              <a:gd name="T18" fmla="*/ 2147483646 w 5702"/>
              <a:gd name="T19" fmla="*/ 258101125 h 394"/>
              <a:gd name="T20" fmla="*/ 2147483646 w 5702"/>
              <a:gd name="T21" fmla="*/ 317751220 h 394"/>
              <a:gd name="T22" fmla="*/ 2147483646 w 5702"/>
              <a:gd name="T23" fmla="*/ 373959881 h 394"/>
              <a:gd name="T24" fmla="*/ 2147483646 w 5702"/>
              <a:gd name="T25" fmla="*/ 317751220 h 394"/>
              <a:gd name="T26" fmla="*/ 2147483646 w 5702"/>
              <a:gd name="T27" fmla="*/ 258101125 h 394"/>
              <a:gd name="T28" fmla="*/ 2147483646 w 5702"/>
              <a:gd name="T29" fmla="*/ 197304243 h 394"/>
              <a:gd name="T30" fmla="*/ 2147483646 w 5702"/>
              <a:gd name="T31" fmla="*/ 139947723 h 394"/>
              <a:gd name="T32" fmla="*/ 2147483646 w 5702"/>
              <a:gd name="T33" fmla="*/ 89475142 h 394"/>
              <a:gd name="T34" fmla="*/ 2147483646 w 5702"/>
              <a:gd name="T35" fmla="*/ 48179005 h 394"/>
              <a:gd name="T36" fmla="*/ 2147483646 w 5702"/>
              <a:gd name="T37" fmla="*/ 21795392 h 394"/>
              <a:gd name="T38" fmla="*/ 2147483646 w 5702"/>
              <a:gd name="T39" fmla="*/ 12617877 h 394"/>
              <a:gd name="T40" fmla="*/ 2147483646 w 5702"/>
              <a:gd name="T41" fmla="*/ 5736081 h 394"/>
              <a:gd name="T42" fmla="*/ 2147483646 w 5702"/>
              <a:gd name="T43" fmla="*/ 2294647 h 394"/>
              <a:gd name="T44" fmla="*/ 2147483646 w 5702"/>
              <a:gd name="T45" fmla="*/ 0 h 394"/>
              <a:gd name="T46" fmla="*/ 2147483646 w 5702"/>
              <a:gd name="T47" fmla="*/ 0 h 394"/>
              <a:gd name="T48" fmla="*/ 2147483646 w 5702"/>
              <a:gd name="T49" fmla="*/ 2294647 h 394"/>
              <a:gd name="T50" fmla="*/ 2147483646 w 5702"/>
              <a:gd name="T51" fmla="*/ 5736081 h 394"/>
              <a:gd name="T52" fmla="*/ 2147483646 w 5702"/>
              <a:gd name="T53" fmla="*/ 82592274 h 394"/>
              <a:gd name="T54" fmla="*/ 2147483646 w 5702"/>
              <a:gd name="T55" fmla="*/ 80297628 h 394"/>
              <a:gd name="T56" fmla="*/ 2147483646 w 5702"/>
              <a:gd name="T57" fmla="*/ 78004053 h 394"/>
              <a:gd name="T58" fmla="*/ 2147483646 w 5702"/>
              <a:gd name="T59" fmla="*/ 80297628 h 394"/>
              <a:gd name="T60" fmla="*/ 2147483646 w 5702"/>
              <a:gd name="T61" fmla="*/ 82592274 h 394"/>
              <a:gd name="T62" fmla="*/ 2147483646 w 5702"/>
              <a:gd name="T63" fmla="*/ 86033708 h 394"/>
              <a:gd name="T64" fmla="*/ 2147483646 w 5702"/>
              <a:gd name="T65" fmla="*/ 91769789 h 394"/>
              <a:gd name="T66" fmla="*/ 2147483646 w 5702"/>
              <a:gd name="T67" fmla="*/ 112417322 h 394"/>
              <a:gd name="T68" fmla="*/ 2147483646 w 5702"/>
              <a:gd name="T69" fmla="*/ 145683803 h 394"/>
              <a:gd name="T70" fmla="*/ 2147483646 w 5702"/>
              <a:gd name="T71" fmla="*/ 191568162 h 394"/>
              <a:gd name="T72" fmla="*/ 2147483646 w 5702"/>
              <a:gd name="T73" fmla="*/ 245483248 h 394"/>
              <a:gd name="T74" fmla="*/ 2147483646 w 5702"/>
              <a:gd name="T75" fmla="*/ 305133343 h 394"/>
              <a:gd name="T76" fmla="*/ 2147483646 w 5702"/>
              <a:gd name="T77" fmla="*/ 367077013 h 394"/>
              <a:gd name="T78" fmla="*/ 2147483646 w 5702"/>
              <a:gd name="T79" fmla="*/ 425580320 h 394"/>
              <a:gd name="T80" fmla="*/ 2147483646 w 5702"/>
              <a:gd name="T81" fmla="*/ 425580320 h 394"/>
              <a:gd name="T82" fmla="*/ 2147483646 w 5702"/>
              <a:gd name="T83" fmla="*/ 367077013 h 394"/>
              <a:gd name="T84" fmla="*/ 2147483646 w 5702"/>
              <a:gd name="T85" fmla="*/ 305133343 h 394"/>
              <a:gd name="T86" fmla="*/ 2147483646 w 5702"/>
              <a:gd name="T87" fmla="*/ 245483248 h 394"/>
              <a:gd name="T88" fmla="*/ 2147483646 w 5702"/>
              <a:gd name="T89" fmla="*/ 191568162 h 394"/>
              <a:gd name="T90" fmla="*/ 2147483646 w 5702"/>
              <a:gd name="T91" fmla="*/ 145683803 h 394"/>
              <a:gd name="T92" fmla="*/ 2147483646 w 5702"/>
              <a:gd name="T93" fmla="*/ 112417322 h 394"/>
              <a:gd name="T94" fmla="*/ 2147483646 w 5702"/>
              <a:gd name="T95" fmla="*/ 91769789 h 394"/>
              <a:gd name="T96" fmla="*/ 2147483646 w 5702"/>
              <a:gd name="T97" fmla="*/ 86033708 h 394"/>
              <a:gd name="T98" fmla="*/ 2147483646 w 5702"/>
              <a:gd name="T99" fmla="*/ 82592274 h 394"/>
              <a:gd name="T100" fmla="*/ 2147483646 w 5702"/>
              <a:gd name="T101" fmla="*/ 80297628 h 394"/>
              <a:gd name="T102" fmla="*/ 2147483646 w 5702"/>
              <a:gd name="T103" fmla="*/ 78004053 h 394"/>
              <a:gd name="T104" fmla="*/ 1509497678 w 5702"/>
              <a:gd name="T105" fmla="*/ 80297628 h 394"/>
              <a:gd name="T106" fmla="*/ 488593010 w 5702"/>
              <a:gd name="T107" fmla="*/ 82592274 h 394"/>
              <a:gd name="T108" fmla="*/ 0 w 5702"/>
              <a:gd name="T109" fmla="*/ 5736081 h 394"/>
              <a:gd name="T110" fmla="*/ 990045672 w 5702"/>
              <a:gd name="T111" fmla="*/ 2294647 h 394"/>
              <a:gd name="T112" fmla="*/ 2046950631 w 5702"/>
              <a:gd name="T113" fmla="*/ 0 h 3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1413" y="3062288"/>
            <a:ext cx="546100" cy="374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34" grpId="0"/>
      <p:bldP spid="35" grpId="0" animBg="1"/>
      <p:bldP spid="38" grpId="0"/>
      <p:bldP spid="16" grpId="0" animBg="1"/>
      <p:bldP spid="18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00150"/>
            <a:ext cx="86566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259763" y="5641975"/>
            <a:ext cx="561975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533775"/>
            <a:ext cx="4305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43053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灯片编号占位符 3"/>
          <p:cNvSpPr txBox="1">
            <a:spLocks noGrp="1" noChangeArrowheads="1"/>
          </p:cNvSpPr>
          <p:nvPr/>
        </p:nvSpPr>
        <p:spPr bwMode="auto">
          <a:xfrm>
            <a:off x="6057900" y="5643563"/>
            <a:ext cx="1600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C0EF05BC-8FD3-4ADF-A23E-0E2A1619F5DE}" type="slidenum">
              <a:rPr lang="zh-TW" altLang="en-US" sz="1050" smtClean="0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en-US" altLang="zh-CN" sz="1050" smtClean="0">
              <a:latin typeface="Arial" panose="020B0604020202020204" pitchFamily="34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69723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11"/>
          <p:cNvSpPr>
            <a:spLocks noChangeArrowheads="1"/>
          </p:cNvSpPr>
          <p:nvPr/>
        </p:nvSpPr>
        <p:spPr bwMode="auto">
          <a:xfrm>
            <a:off x="4800600" y="3771900"/>
            <a:ext cx="2114550" cy="514350"/>
          </a:xfrm>
          <a:prstGeom prst="wedgeRoundRectCallout">
            <a:avLst>
              <a:gd name="adj1" fmla="val -39542"/>
              <a:gd name="adj2" fmla="val -771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35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粉色标记为不合格，对不合格的任务重新处理</a:t>
            </a:r>
          </a:p>
        </p:txBody>
      </p:sp>
      <p:sp>
        <p:nvSpPr>
          <p:cNvPr id="23557" name="标题 1"/>
          <p:cNvSpPr txBox="1">
            <a:spLocks noChangeArrowheads="1"/>
          </p:cNvSpPr>
          <p:nvPr/>
        </p:nvSpPr>
        <p:spPr bwMode="auto">
          <a:xfrm>
            <a:off x="1314450" y="898525"/>
            <a:ext cx="6515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Arial" panose="020B0604020202020204" pitchFamily="34" charset="0"/>
              </a:rPr>
              <a:t>查看</a:t>
            </a:r>
            <a:r>
              <a:rPr lang="zh-CN" altLang="en-US" sz="27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Arial" panose="020B0604020202020204" pitchFamily="34" charset="0"/>
              </a:rPr>
              <a:t>个人质检记录</a:t>
            </a:r>
          </a:p>
        </p:txBody>
      </p:sp>
      <p:sp>
        <p:nvSpPr>
          <p:cNvPr id="32774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0438" y="3276600"/>
            <a:ext cx="571500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  <p:bldP spid="7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287381" y="1170577"/>
          <a:ext cx="7942219" cy="459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、参考咨询员传递流程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9"/>
          <p:cNvSpPr txBox="1"/>
          <p:nvPr/>
        </p:nvSpPr>
        <p:spPr>
          <a:xfrm>
            <a:off x="3660775" y="2608263"/>
            <a:ext cx="3297238" cy="862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系统设置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检索技巧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316163" y="1535113"/>
            <a:ext cx="4841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4800" cap="all" spc="213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三、技巧</a:t>
            </a:r>
            <a:endParaRPr lang="zh-CN" altLang="en-US" sz="4800" cap="all" spc="213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0" y="4695825"/>
            <a:ext cx="9144000" cy="1304925"/>
          </a:xfrm>
          <a:custGeom>
            <a:avLst/>
            <a:gdLst>
              <a:gd name="T0" fmla="*/ 2147483646 w 5702"/>
              <a:gd name="T1" fmla="*/ 0 h 1219"/>
              <a:gd name="T2" fmla="*/ 2147483646 w 5702"/>
              <a:gd name="T3" fmla="*/ 0 h 1219"/>
              <a:gd name="T4" fmla="*/ 2147483646 w 5702"/>
              <a:gd name="T5" fmla="*/ 2291915 h 1219"/>
              <a:gd name="T6" fmla="*/ 2147483646 w 5702"/>
              <a:gd name="T7" fmla="*/ 2291915 h 1219"/>
              <a:gd name="T8" fmla="*/ 2147483646 w 5702"/>
              <a:gd name="T9" fmla="*/ 4582760 h 1219"/>
              <a:gd name="T10" fmla="*/ 2147483646 w 5702"/>
              <a:gd name="T11" fmla="*/ 6874675 h 1219"/>
              <a:gd name="T12" fmla="*/ 2147483646 w 5702"/>
              <a:gd name="T13" fmla="*/ 8020097 h 1219"/>
              <a:gd name="T14" fmla="*/ 2147483646 w 5702"/>
              <a:gd name="T15" fmla="*/ 12602856 h 1219"/>
              <a:gd name="T16" fmla="*/ 2147483646 w 5702"/>
              <a:gd name="T17" fmla="*/ 16040194 h 1219"/>
              <a:gd name="T18" fmla="*/ 2147483646 w 5702"/>
              <a:gd name="T19" fmla="*/ 22914868 h 1219"/>
              <a:gd name="T20" fmla="*/ 2147483646 w 5702"/>
              <a:gd name="T21" fmla="*/ 36664218 h 1219"/>
              <a:gd name="T22" fmla="*/ 2147483646 w 5702"/>
              <a:gd name="T23" fmla="*/ 52704411 h 1219"/>
              <a:gd name="T24" fmla="*/ 2147483646 w 5702"/>
              <a:gd name="T25" fmla="*/ 72181942 h 1219"/>
              <a:gd name="T26" fmla="*/ 2147483646 w 5702"/>
              <a:gd name="T27" fmla="*/ 96243304 h 1219"/>
              <a:gd name="T28" fmla="*/ 2147483646 w 5702"/>
              <a:gd name="T29" fmla="*/ 122595509 h 1219"/>
              <a:gd name="T30" fmla="*/ 2147483646 w 5702"/>
              <a:gd name="T31" fmla="*/ 150093137 h 1219"/>
              <a:gd name="T32" fmla="*/ 2147483646 w 5702"/>
              <a:gd name="T33" fmla="*/ 179882680 h 1219"/>
              <a:gd name="T34" fmla="*/ 2147483646 w 5702"/>
              <a:gd name="T35" fmla="*/ 211964138 h 1219"/>
              <a:gd name="T36" fmla="*/ 2147483646 w 5702"/>
              <a:gd name="T37" fmla="*/ 244044526 h 1219"/>
              <a:gd name="T38" fmla="*/ 2147483646 w 5702"/>
              <a:gd name="T39" fmla="*/ 276125984 h 1219"/>
              <a:gd name="T40" fmla="*/ 2147483646 w 5702"/>
              <a:gd name="T41" fmla="*/ 308206371 h 1219"/>
              <a:gd name="T42" fmla="*/ 2147483646 w 5702"/>
              <a:gd name="T43" fmla="*/ 337995914 h 1219"/>
              <a:gd name="T44" fmla="*/ 2147483646 w 5702"/>
              <a:gd name="T45" fmla="*/ 365494613 h 1219"/>
              <a:gd name="T46" fmla="*/ 2147483646 w 5702"/>
              <a:gd name="T47" fmla="*/ 337995914 h 1219"/>
              <a:gd name="T48" fmla="*/ 2147483646 w 5702"/>
              <a:gd name="T49" fmla="*/ 308206371 h 1219"/>
              <a:gd name="T50" fmla="*/ 2147483646 w 5702"/>
              <a:gd name="T51" fmla="*/ 276125984 h 1219"/>
              <a:gd name="T52" fmla="*/ 2147483646 w 5702"/>
              <a:gd name="T53" fmla="*/ 244044526 h 1219"/>
              <a:gd name="T54" fmla="*/ 2147483646 w 5702"/>
              <a:gd name="T55" fmla="*/ 211964138 h 1219"/>
              <a:gd name="T56" fmla="*/ 2147483646 w 5702"/>
              <a:gd name="T57" fmla="*/ 179882680 h 1219"/>
              <a:gd name="T58" fmla="*/ 2147483646 w 5702"/>
              <a:gd name="T59" fmla="*/ 150093137 h 1219"/>
              <a:gd name="T60" fmla="*/ 2147483646 w 5702"/>
              <a:gd name="T61" fmla="*/ 122595509 h 1219"/>
              <a:gd name="T62" fmla="*/ 2147483646 w 5702"/>
              <a:gd name="T63" fmla="*/ 96243304 h 1219"/>
              <a:gd name="T64" fmla="*/ 2147483646 w 5702"/>
              <a:gd name="T65" fmla="*/ 72181942 h 1219"/>
              <a:gd name="T66" fmla="*/ 2147483646 w 5702"/>
              <a:gd name="T67" fmla="*/ 52704411 h 1219"/>
              <a:gd name="T68" fmla="*/ 2147483646 w 5702"/>
              <a:gd name="T69" fmla="*/ 36664218 h 1219"/>
              <a:gd name="T70" fmla="*/ 2147483646 w 5702"/>
              <a:gd name="T71" fmla="*/ 22914868 h 1219"/>
              <a:gd name="T72" fmla="*/ 2147483646 w 5702"/>
              <a:gd name="T73" fmla="*/ 16040194 h 1219"/>
              <a:gd name="T74" fmla="*/ 2147483646 w 5702"/>
              <a:gd name="T75" fmla="*/ 12602856 h 1219"/>
              <a:gd name="T76" fmla="*/ 2147483646 w 5702"/>
              <a:gd name="T77" fmla="*/ 8020097 h 1219"/>
              <a:gd name="T78" fmla="*/ 2147483646 w 5702"/>
              <a:gd name="T79" fmla="*/ 6874675 h 1219"/>
              <a:gd name="T80" fmla="*/ 2147483646 w 5702"/>
              <a:gd name="T81" fmla="*/ 4582760 h 1219"/>
              <a:gd name="T82" fmla="*/ 2147483646 w 5702"/>
              <a:gd name="T83" fmla="*/ 2291915 h 1219"/>
              <a:gd name="T84" fmla="*/ 2147483646 w 5702"/>
              <a:gd name="T85" fmla="*/ 2291915 h 1219"/>
              <a:gd name="T86" fmla="*/ 2147483646 w 5702"/>
              <a:gd name="T87" fmla="*/ 0 h 1219"/>
              <a:gd name="T88" fmla="*/ 2147483646 w 5702"/>
              <a:gd name="T89" fmla="*/ 0 h 1219"/>
              <a:gd name="T90" fmla="*/ 2147483646 w 5702"/>
              <a:gd name="T91" fmla="*/ 0 h 1219"/>
              <a:gd name="T92" fmla="*/ 2147483646 w 5702"/>
              <a:gd name="T93" fmla="*/ 2291915 h 1219"/>
              <a:gd name="T94" fmla="*/ 2147483646 w 5702"/>
              <a:gd name="T95" fmla="*/ 4582760 h 1219"/>
              <a:gd name="T96" fmla="*/ 2147483646 w 5702"/>
              <a:gd name="T97" fmla="*/ 6874675 h 1219"/>
              <a:gd name="T98" fmla="*/ 2147483646 w 5702"/>
              <a:gd name="T99" fmla="*/ 8020097 h 1219"/>
              <a:gd name="T100" fmla="*/ 2147483646 w 5702"/>
              <a:gd name="T101" fmla="*/ 10312012 h 1219"/>
              <a:gd name="T102" fmla="*/ 2147483646 w 5702"/>
              <a:gd name="T103" fmla="*/ 1396669042 h 1219"/>
              <a:gd name="T104" fmla="*/ 0 w 5702"/>
              <a:gd name="T105" fmla="*/ 1396669042 h 1219"/>
              <a:gd name="T106" fmla="*/ 0 w 5702"/>
              <a:gd name="T107" fmla="*/ 10312012 h 1219"/>
              <a:gd name="T108" fmla="*/ 421733724 w 5702"/>
              <a:gd name="T109" fmla="*/ 8020097 h 1219"/>
              <a:gd name="T110" fmla="*/ 861468396 w 5702"/>
              <a:gd name="T111" fmla="*/ 6874675 h 1219"/>
              <a:gd name="T112" fmla="*/ 1321774662 w 5702"/>
              <a:gd name="T113" fmla="*/ 4582760 h 1219"/>
              <a:gd name="T114" fmla="*/ 1810367672 w 5702"/>
              <a:gd name="T115" fmla="*/ 2291915 h 1219"/>
              <a:gd name="T116" fmla="*/ 2147483646 w 5702"/>
              <a:gd name="T117" fmla="*/ 0 h 1219"/>
              <a:gd name="T118" fmla="*/ 2147483646 w 5702"/>
              <a:gd name="T119" fmla="*/ 0 h 12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0" y="4503738"/>
            <a:ext cx="9144000" cy="422275"/>
          </a:xfrm>
          <a:custGeom>
            <a:avLst/>
            <a:gdLst>
              <a:gd name="T0" fmla="*/ 2147483646 w 5702"/>
              <a:gd name="T1" fmla="*/ 0 h 394"/>
              <a:gd name="T2" fmla="*/ 2147483646 w 5702"/>
              <a:gd name="T3" fmla="*/ 2294647 h 394"/>
              <a:gd name="T4" fmla="*/ 2147483646 w 5702"/>
              <a:gd name="T5" fmla="*/ 5736081 h 394"/>
              <a:gd name="T6" fmla="*/ 2147483646 w 5702"/>
              <a:gd name="T7" fmla="*/ 12617877 h 394"/>
              <a:gd name="T8" fmla="*/ 2147483646 w 5702"/>
              <a:gd name="T9" fmla="*/ 21795392 h 394"/>
              <a:gd name="T10" fmla="*/ 2147483646 w 5702"/>
              <a:gd name="T11" fmla="*/ 48179005 h 394"/>
              <a:gd name="T12" fmla="*/ 2147483646 w 5702"/>
              <a:gd name="T13" fmla="*/ 89475142 h 394"/>
              <a:gd name="T14" fmla="*/ 2147483646 w 5702"/>
              <a:gd name="T15" fmla="*/ 139947723 h 394"/>
              <a:gd name="T16" fmla="*/ 2147483646 w 5702"/>
              <a:gd name="T17" fmla="*/ 197304243 h 394"/>
              <a:gd name="T18" fmla="*/ 2147483646 w 5702"/>
              <a:gd name="T19" fmla="*/ 258101125 h 394"/>
              <a:gd name="T20" fmla="*/ 2147483646 w 5702"/>
              <a:gd name="T21" fmla="*/ 317751220 h 394"/>
              <a:gd name="T22" fmla="*/ 2147483646 w 5702"/>
              <a:gd name="T23" fmla="*/ 373959881 h 394"/>
              <a:gd name="T24" fmla="*/ 2147483646 w 5702"/>
              <a:gd name="T25" fmla="*/ 317751220 h 394"/>
              <a:gd name="T26" fmla="*/ 2147483646 w 5702"/>
              <a:gd name="T27" fmla="*/ 258101125 h 394"/>
              <a:gd name="T28" fmla="*/ 2147483646 w 5702"/>
              <a:gd name="T29" fmla="*/ 197304243 h 394"/>
              <a:gd name="T30" fmla="*/ 2147483646 w 5702"/>
              <a:gd name="T31" fmla="*/ 139947723 h 394"/>
              <a:gd name="T32" fmla="*/ 2147483646 w 5702"/>
              <a:gd name="T33" fmla="*/ 89475142 h 394"/>
              <a:gd name="T34" fmla="*/ 2147483646 w 5702"/>
              <a:gd name="T35" fmla="*/ 48179005 h 394"/>
              <a:gd name="T36" fmla="*/ 2147483646 w 5702"/>
              <a:gd name="T37" fmla="*/ 21795392 h 394"/>
              <a:gd name="T38" fmla="*/ 2147483646 w 5702"/>
              <a:gd name="T39" fmla="*/ 12617877 h 394"/>
              <a:gd name="T40" fmla="*/ 2147483646 w 5702"/>
              <a:gd name="T41" fmla="*/ 5736081 h 394"/>
              <a:gd name="T42" fmla="*/ 2147483646 w 5702"/>
              <a:gd name="T43" fmla="*/ 2294647 h 394"/>
              <a:gd name="T44" fmla="*/ 2147483646 w 5702"/>
              <a:gd name="T45" fmla="*/ 0 h 394"/>
              <a:gd name="T46" fmla="*/ 2147483646 w 5702"/>
              <a:gd name="T47" fmla="*/ 0 h 394"/>
              <a:gd name="T48" fmla="*/ 2147483646 w 5702"/>
              <a:gd name="T49" fmla="*/ 2294647 h 394"/>
              <a:gd name="T50" fmla="*/ 2147483646 w 5702"/>
              <a:gd name="T51" fmla="*/ 5736081 h 394"/>
              <a:gd name="T52" fmla="*/ 2147483646 w 5702"/>
              <a:gd name="T53" fmla="*/ 82592274 h 394"/>
              <a:gd name="T54" fmla="*/ 2147483646 w 5702"/>
              <a:gd name="T55" fmla="*/ 80297628 h 394"/>
              <a:gd name="T56" fmla="*/ 2147483646 w 5702"/>
              <a:gd name="T57" fmla="*/ 78004053 h 394"/>
              <a:gd name="T58" fmla="*/ 2147483646 w 5702"/>
              <a:gd name="T59" fmla="*/ 80297628 h 394"/>
              <a:gd name="T60" fmla="*/ 2147483646 w 5702"/>
              <a:gd name="T61" fmla="*/ 82592274 h 394"/>
              <a:gd name="T62" fmla="*/ 2147483646 w 5702"/>
              <a:gd name="T63" fmla="*/ 86033708 h 394"/>
              <a:gd name="T64" fmla="*/ 2147483646 w 5702"/>
              <a:gd name="T65" fmla="*/ 91769789 h 394"/>
              <a:gd name="T66" fmla="*/ 2147483646 w 5702"/>
              <a:gd name="T67" fmla="*/ 112417322 h 394"/>
              <a:gd name="T68" fmla="*/ 2147483646 w 5702"/>
              <a:gd name="T69" fmla="*/ 145683803 h 394"/>
              <a:gd name="T70" fmla="*/ 2147483646 w 5702"/>
              <a:gd name="T71" fmla="*/ 191568162 h 394"/>
              <a:gd name="T72" fmla="*/ 2147483646 w 5702"/>
              <a:gd name="T73" fmla="*/ 245483248 h 394"/>
              <a:gd name="T74" fmla="*/ 2147483646 w 5702"/>
              <a:gd name="T75" fmla="*/ 305133343 h 394"/>
              <a:gd name="T76" fmla="*/ 2147483646 w 5702"/>
              <a:gd name="T77" fmla="*/ 367077013 h 394"/>
              <a:gd name="T78" fmla="*/ 2147483646 w 5702"/>
              <a:gd name="T79" fmla="*/ 425580320 h 394"/>
              <a:gd name="T80" fmla="*/ 2147483646 w 5702"/>
              <a:gd name="T81" fmla="*/ 425580320 h 394"/>
              <a:gd name="T82" fmla="*/ 2147483646 w 5702"/>
              <a:gd name="T83" fmla="*/ 367077013 h 394"/>
              <a:gd name="T84" fmla="*/ 2147483646 w 5702"/>
              <a:gd name="T85" fmla="*/ 305133343 h 394"/>
              <a:gd name="T86" fmla="*/ 2147483646 w 5702"/>
              <a:gd name="T87" fmla="*/ 245483248 h 394"/>
              <a:gd name="T88" fmla="*/ 2147483646 w 5702"/>
              <a:gd name="T89" fmla="*/ 191568162 h 394"/>
              <a:gd name="T90" fmla="*/ 2147483646 w 5702"/>
              <a:gd name="T91" fmla="*/ 145683803 h 394"/>
              <a:gd name="T92" fmla="*/ 2147483646 w 5702"/>
              <a:gd name="T93" fmla="*/ 112417322 h 394"/>
              <a:gd name="T94" fmla="*/ 2147483646 w 5702"/>
              <a:gd name="T95" fmla="*/ 91769789 h 394"/>
              <a:gd name="T96" fmla="*/ 2147483646 w 5702"/>
              <a:gd name="T97" fmla="*/ 86033708 h 394"/>
              <a:gd name="T98" fmla="*/ 2147483646 w 5702"/>
              <a:gd name="T99" fmla="*/ 82592274 h 394"/>
              <a:gd name="T100" fmla="*/ 2147483646 w 5702"/>
              <a:gd name="T101" fmla="*/ 80297628 h 394"/>
              <a:gd name="T102" fmla="*/ 2147483646 w 5702"/>
              <a:gd name="T103" fmla="*/ 78004053 h 394"/>
              <a:gd name="T104" fmla="*/ 1509497678 w 5702"/>
              <a:gd name="T105" fmla="*/ 80297628 h 394"/>
              <a:gd name="T106" fmla="*/ 488593010 w 5702"/>
              <a:gd name="T107" fmla="*/ 82592274 h 394"/>
              <a:gd name="T108" fmla="*/ 0 w 5702"/>
              <a:gd name="T109" fmla="*/ 5736081 h 394"/>
              <a:gd name="T110" fmla="*/ 990045672 w 5702"/>
              <a:gd name="T111" fmla="*/ 2294647 h 394"/>
              <a:gd name="T112" fmla="*/ 2046950631 w 5702"/>
              <a:gd name="T113" fmla="*/ 0 h 3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70"/>
                            </p:stCondLst>
                            <p:childTnLst>
                              <p:par>
                                <p:cTn id="2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363663"/>
            <a:ext cx="4567238" cy="3833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1、熟悉本馆电子资源概况，本馆有的资源，可以直接点链接下载原文。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2、利用人脉获取大馆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VPN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，联盟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QQ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群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113822090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3、选择合适的浏览器：谷歌、火狐，一般不建议用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IE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。设置好下载文件路径。</a:t>
            </a:r>
            <a:endParaRPr lang="en-US" altLang="zh-CN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4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、选择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WIN7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以上操作系统，有文件预览功能并且可以按时间顺序排列下载文件，方便查找上传。</a:t>
            </a:r>
          </a:p>
          <a:p>
            <a:pPr eaLnBrk="1" hangingPunct="1">
              <a:buFontTx/>
              <a:buNone/>
            </a:pPr>
            <a:endParaRPr lang="zh-CN" altLang="en-US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zh-CN" altLang="en-US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6867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三、技巧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、系统设置</a:t>
            </a:r>
          </a:p>
        </p:txBody>
      </p:sp>
      <p:pic>
        <p:nvPicPr>
          <p:cNvPr id="3686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7" b="21016"/>
          <a:stretch>
            <a:fillRect/>
          </a:stretch>
        </p:blipFill>
        <p:spPr bwMode="auto">
          <a:xfrm>
            <a:off x="5473700" y="1009650"/>
            <a:ext cx="3300413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8513" y="1179513"/>
            <a:ext cx="6761162" cy="4471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1、搜索时，一般用篇名（题名）途径进行检索，结果更准确。遇上篇名中有符号、字母情况的，可以用篇名中一分部进行检索，避开字符。也可以尝试其它途径进行检索，如作者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+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时间检索。遇到篇名较短的文献，如专利文献，查找开沟机，结果很多，可以增加作者作为限制条件，就不用翻找了。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2、外文文献可以用百度学术、必应、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SCI-HUB</a:t>
            </a:r>
            <a:endParaRPr lang="zh-CN" altLang="en-US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3、利用搜索引擎搜索时使用半角的双引号限定“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” title: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、或者使用</a:t>
            </a:r>
            <a:r>
              <a:rPr lang="en-US" altLang="zh-CN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《》</a:t>
            </a:r>
            <a:r>
              <a:rPr lang="zh-CN" altLang="en-US" sz="1800" smtClean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，帮您精确检索到文献。</a:t>
            </a:r>
            <a:endParaRPr lang="en-US" altLang="zh-CN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800" smtClean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mtClean="0">
                <a:latin typeface="微软雅黑" panose="020B0503020204020204" pitchFamily="34" charset="-122"/>
                <a:ea typeface="宋体" panose="02010600030101010101" pitchFamily="2" charset="-122"/>
              </a:rPr>
              <a:t>4</a:t>
            </a:r>
            <a:r>
              <a:rPr lang="zh-CN" altLang="en-US" smtClean="0">
                <a:latin typeface="微软雅黑" panose="020B0503020204020204" pitchFamily="34" charset="-122"/>
                <a:ea typeface="宋体" panose="02010600030101010101" pitchFamily="2" charset="-122"/>
              </a:rPr>
              <a:t>、有的文献显示是在知网，可是知网搜索不到或者不能下载 ，可以试试维普、万方等途径，有时显示是万方、维普却找不到，可以试下知网。</a:t>
            </a:r>
            <a:endParaRPr lang="en-US" altLang="zh-CN" smtClean="0"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mtClean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7891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三、技巧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、检索技巧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723900"/>
            <a:ext cx="6907212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19150"/>
            <a:ext cx="8285162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19200" y="1622425"/>
            <a:ext cx="1454150" cy="28575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628" tIns="35243" rIns="67628" bIns="3524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35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7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三、技巧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、检索技巧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470025"/>
            <a:ext cx="810418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733550"/>
            <a:ext cx="8280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3413"/>
            <a:ext cx="81391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三、技巧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、检索技巧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722313"/>
            <a:ext cx="7527925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90600"/>
            <a:ext cx="6859588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三、技巧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、检索技巧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382838"/>
            <a:ext cx="6856413" cy="32940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056313" y="4230688"/>
            <a:ext cx="1600200" cy="430212"/>
          </a:xfrm>
          <a:prstGeom prst="wedgeRoundRectCallout">
            <a:avLst>
              <a:gd name="adj1" fmla="val 7861"/>
              <a:gd name="adj2" fmla="val -95079"/>
              <a:gd name="adj3" fmla="val 16667"/>
            </a:avLst>
          </a:prstGeom>
          <a:gradFill rotWithShape="1">
            <a:gsLst>
              <a:gs pos="0">
                <a:srgbClr val="FFCFAD"/>
              </a:gs>
              <a:gs pos="34999">
                <a:srgbClr val="FFDCC6"/>
              </a:gs>
              <a:gs pos="100000">
                <a:srgbClr val="FFF2E9"/>
              </a:gs>
            </a:gsLst>
            <a:lin ang="5400000" scaled="1"/>
          </a:gradFill>
          <a:ln w="9525">
            <a:solidFill>
              <a:srgbClr val="DC94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TW" altLang="zh-CN" sz="1500">
                <a:ea typeface="宋体" panose="02010600030101010101" pitchFamily="2" charset="-122"/>
              </a:rPr>
              <a:t>添加搜索引擎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016000" y="1298575"/>
            <a:ext cx="577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选择合适的浏览器，把数据库做成搜索引擎， 一拖就可以查找到相应的文献数据（待验证）</a:t>
            </a:r>
          </a:p>
        </p:txBody>
      </p:sp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3375025"/>
            <a:ext cx="36131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8" name="Rounded Rectangular Callout 17"/>
          <p:cNvSpPr>
            <a:spLocks noChangeArrowheads="1"/>
          </p:cNvSpPr>
          <p:nvPr/>
        </p:nvSpPr>
        <p:spPr bwMode="auto">
          <a:xfrm rot="10800000" flipV="1">
            <a:off x="2970213" y="3946525"/>
            <a:ext cx="1543050" cy="427038"/>
          </a:xfrm>
          <a:prstGeom prst="wedgeRoundRectCallout">
            <a:avLst>
              <a:gd name="adj1" fmla="val 75431"/>
              <a:gd name="adj2" fmla="val 24009"/>
              <a:gd name="adj3" fmla="val 16667"/>
            </a:avLst>
          </a:prstGeom>
          <a:gradFill rotWithShape="1">
            <a:gsLst>
              <a:gs pos="0">
                <a:srgbClr val="FFCFAD"/>
              </a:gs>
              <a:gs pos="34999">
                <a:srgbClr val="FFDCC6"/>
              </a:gs>
              <a:gs pos="100000">
                <a:srgbClr val="FFF2E9"/>
              </a:gs>
            </a:gsLst>
            <a:lin ang="5400000" scaled="1"/>
          </a:gradFill>
          <a:ln w="9525">
            <a:solidFill>
              <a:srgbClr val="DC943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TW" altLang="zh-CN" sz="1500">
                <a:ea typeface="宋体" panose="02010600030101010101" pitchFamily="2" charset="-122"/>
                <a:sym typeface="Arial" panose="020B0604020202020204" pitchFamily="34" charset="0"/>
              </a:rPr>
              <a:t>将标题拖至搜索框</a:t>
            </a:r>
          </a:p>
        </p:txBody>
      </p:sp>
      <p:pic>
        <p:nvPicPr>
          <p:cNvPr id="409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660775"/>
            <a:ext cx="32639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TextBox 16"/>
          <p:cNvSpPr>
            <a:spLocks noChangeArrowheads="1"/>
          </p:cNvSpPr>
          <p:nvPr/>
        </p:nvSpPr>
        <p:spPr bwMode="auto">
          <a:xfrm>
            <a:off x="979488" y="-106363"/>
            <a:ext cx="5456237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三、技巧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、检索技巧  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ldLvl="0" animBg="1" autoUpdateAnimBg="0"/>
      <p:bldP spid="40964" grpId="1" bldLvl="0" autoUpdateAnimBg="0"/>
      <p:bldP spid="40964" grpId="2" bldLvl="0" animBg="1" autoUpdateAnimBg="0"/>
      <p:bldP spid="40968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30"/>
          <p:cNvGrpSpPr>
            <a:grpSpLocks/>
          </p:cNvGrpSpPr>
          <p:nvPr/>
        </p:nvGrpSpPr>
        <p:grpSpPr bwMode="auto">
          <a:xfrm>
            <a:off x="896938" y="3597275"/>
            <a:ext cx="2222500" cy="1641475"/>
            <a:chOff x="-27211" y="2542952"/>
            <a:chExt cx="4157663" cy="3262312"/>
          </a:xfrm>
        </p:grpSpPr>
        <p:grpSp>
          <p:nvGrpSpPr>
            <p:cNvPr id="13320" name="Group 23"/>
            <p:cNvGrpSpPr>
              <a:grpSpLocks/>
            </p:cNvGrpSpPr>
            <p:nvPr/>
          </p:nvGrpSpPr>
          <p:grpSpPr bwMode="auto">
            <a:xfrm>
              <a:off x="-27211" y="4343177"/>
              <a:ext cx="636588" cy="454025"/>
              <a:chOff x="930" y="2254"/>
              <a:chExt cx="401" cy="286"/>
            </a:xfrm>
          </p:grpSpPr>
          <p:sp>
            <p:nvSpPr>
              <p:cNvPr id="13410" name="AutoShape 24"/>
              <p:cNvSpPr>
                <a:spLocks noChangeArrowheads="1"/>
              </p:cNvSpPr>
              <p:nvPr/>
            </p:nvSpPr>
            <p:spPr bwMode="auto">
              <a:xfrm>
                <a:off x="1104" y="234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411" name="AutoShape 25"/>
              <p:cNvSpPr>
                <a:spLocks noChangeArrowheads="1"/>
              </p:cNvSpPr>
              <p:nvPr/>
            </p:nvSpPr>
            <p:spPr bwMode="auto">
              <a:xfrm>
                <a:off x="930" y="225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21" name="AutoShape 26"/>
            <p:cNvSpPr>
              <a:spLocks noChangeArrowheads="1"/>
            </p:cNvSpPr>
            <p:nvPr/>
          </p:nvSpPr>
          <p:spPr bwMode="auto">
            <a:xfrm>
              <a:off x="2492152" y="5494114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3322" name="Group 27"/>
            <p:cNvGrpSpPr>
              <a:grpSpLocks/>
            </p:cNvGrpSpPr>
            <p:nvPr/>
          </p:nvGrpSpPr>
          <p:grpSpPr bwMode="auto">
            <a:xfrm>
              <a:off x="476029" y="2542955"/>
              <a:ext cx="3654430" cy="2887664"/>
              <a:chOff x="1701" y="938"/>
              <a:chExt cx="2302" cy="1819"/>
            </a:xfrm>
          </p:grpSpPr>
          <p:sp>
            <p:nvSpPr>
              <p:cNvPr id="13343" name="AutoShape 28"/>
              <p:cNvSpPr>
                <a:spLocks noChangeArrowheads="1"/>
              </p:cNvSpPr>
              <p:nvPr/>
            </p:nvSpPr>
            <p:spPr bwMode="auto">
              <a:xfrm>
                <a:off x="2904" y="11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344" name="Group 29"/>
              <p:cNvGrpSpPr>
                <a:grpSpLocks/>
              </p:cNvGrpSpPr>
              <p:nvPr/>
            </p:nvGrpSpPr>
            <p:grpSpPr bwMode="auto">
              <a:xfrm>
                <a:off x="1701" y="938"/>
                <a:ext cx="2302" cy="1819"/>
                <a:chOff x="1701" y="938"/>
                <a:chExt cx="2302" cy="1819"/>
              </a:xfrm>
            </p:grpSpPr>
            <p:grpSp>
              <p:nvGrpSpPr>
                <p:cNvPr id="13345" name="Group 30"/>
                <p:cNvGrpSpPr>
                  <a:grpSpLocks/>
                </p:cNvGrpSpPr>
                <p:nvPr/>
              </p:nvGrpSpPr>
              <p:grpSpPr bwMode="auto">
                <a:xfrm>
                  <a:off x="1701" y="938"/>
                  <a:ext cx="2302" cy="1819"/>
                  <a:chOff x="1701" y="938"/>
                  <a:chExt cx="2302" cy="1819"/>
                </a:xfrm>
              </p:grpSpPr>
              <p:grpSp>
                <p:nvGrpSpPr>
                  <p:cNvPr id="1334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01" y="938"/>
                    <a:ext cx="2302" cy="1819"/>
                    <a:chOff x="1701" y="938"/>
                    <a:chExt cx="2302" cy="1819"/>
                  </a:xfrm>
                </p:grpSpPr>
                <p:sp>
                  <p:nvSpPr>
                    <p:cNvPr id="13349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478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Char char="n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zh-CN" altLang="en-US" sz="1800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13350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938"/>
                      <a:ext cx="2302" cy="1819"/>
                      <a:chOff x="1704" y="931"/>
                      <a:chExt cx="2302" cy="1819"/>
                    </a:xfrm>
                  </p:grpSpPr>
                  <p:grpSp>
                    <p:nvGrpSpPr>
                      <p:cNvPr id="1335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4" y="931"/>
                        <a:ext cx="2302" cy="1819"/>
                        <a:chOff x="1704" y="931"/>
                        <a:chExt cx="2302" cy="1819"/>
                      </a:xfrm>
                    </p:grpSpPr>
                    <p:sp>
                      <p:nvSpPr>
                        <p:cNvPr id="13355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166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buChar char="n"/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anose="05000000000000000000" pitchFamily="2" charset="2"/>
                            <a:buChar char="n"/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FontTx/>
                            <a:buNone/>
                          </a:pPr>
                          <a:endParaRPr lang="zh-CN" altLang="en-US" sz="1800">
                            <a:latin typeface="Calibri" panose="020F050202020403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56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" y="2056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buChar char="n"/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anose="05000000000000000000" pitchFamily="2" charset="2"/>
                            <a:buChar char="n"/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FontTx/>
                            <a:buNone/>
                          </a:pPr>
                          <a:endParaRPr lang="zh-CN" altLang="en-US" sz="1800">
                            <a:latin typeface="Calibri" panose="020F050202020403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357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1" y="207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buChar char="n"/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anose="05000000000000000000" pitchFamily="2" charset="2"/>
                            <a:buChar char="n"/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FontTx/>
                            <a:buNone/>
                          </a:pPr>
                          <a:endParaRPr lang="zh-CN" altLang="en-US" sz="1800">
                            <a:latin typeface="Calibri" panose="020F050202020403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13358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4" y="931"/>
                          <a:ext cx="2302" cy="1819"/>
                          <a:chOff x="1704" y="931"/>
                          <a:chExt cx="2302" cy="1819"/>
                        </a:xfrm>
                      </p:grpSpPr>
                      <p:sp>
                        <p:nvSpPr>
                          <p:cNvPr id="13359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157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0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0" y="13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1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6" y="126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2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7" y="216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3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14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4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5" y="17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5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0" y="225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6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3" y="1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7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12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8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77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69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6" y="187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0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18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1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195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2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0" y="1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3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115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4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3" y="19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5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4" y="17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6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2" y="186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7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2" y="1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8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1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7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9" y="146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4" y="21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9" y="16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16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3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3" y="178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4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5" y="18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5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17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6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1" y="165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7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5" y="11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8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4" y="145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89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3" y="23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0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2" y="2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1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1" y="12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2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13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3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0" y="1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4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106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5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9" y="2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6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11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7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3" y="9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8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9" y="16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399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3" y="20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0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3" y="236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1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197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2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9" y="20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3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4" y="168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4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0" y="16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5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2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6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217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7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5" y="24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8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36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409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36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3352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1" y="1569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anose="05000000000000000000" pitchFamily="2" charset="2"/>
                          <a:buChar char="n"/>
                          <a:defRPr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Font typeface="Wingdings" panose="05000000000000000000" pitchFamily="2" charset="2"/>
                          <a:buChar char="n"/>
                          <a:defRPr sz="1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353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" y="1541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anose="05000000000000000000" pitchFamily="2" charset="2"/>
                          <a:buChar char="n"/>
                          <a:defRPr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Font typeface="Wingdings" panose="05000000000000000000" pitchFamily="2" charset="2"/>
                          <a:buChar char="n"/>
                          <a:defRPr sz="1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354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4" y="2275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anose="05000000000000000000" pitchFamily="2" charset="2"/>
                          <a:buChar char="n"/>
                          <a:defRPr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Font typeface="Wingdings" panose="05000000000000000000" pitchFamily="2" charset="2"/>
                          <a:buChar char="n"/>
                          <a:defRPr sz="1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13348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47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Char char="n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zh-CN" altLang="en-US" sz="1800"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3346" name="AutoShape 94"/>
                <p:cNvSpPr>
                  <a:spLocks noChangeArrowheads="1"/>
                </p:cNvSpPr>
                <p:nvPr/>
              </p:nvSpPr>
              <p:spPr bwMode="auto">
                <a:xfrm>
                  <a:off x="2766" y="2464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3323" name="Group 110"/>
            <p:cNvGrpSpPr>
              <a:grpSpLocks/>
            </p:cNvGrpSpPr>
            <p:nvPr/>
          </p:nvGrpSpPr>
          <p:grpSpPr bwMode="auto">
            <a:xfrm>
              <a:off x="836393" y="2974754"/>
              <a:ext cx="638176" cy="636588"/>
              <a:chOff x="1519" y="1096"/>
              <a:chExt cx="402" cy="401"/>
            </a:xfrm>
          </p:grpSpPr>
          <p:sp>
            <p:nvSpPr>
              <p:cNvPr id="13340" name="AutoShape 11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41" name="AutoShape 11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42" name="AutoShape 11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24" name="Group 114"/>
            <p:cNvGrpSpPr>
              <a:grpSpLocks/>
            </p:cNvGrpSpPr>
            <p:nvPr/>
          </p:nvGrpSpPr>
          <p:grpSpPr bwMode="auto">
            <a:xfrm>
              <a:off x="2204825" y="2542952"/>
              <a:ext cx="647701" cy="454025"/>
              <a:chOff x="4604" y="757"/>
              <a:chExt cx="408" cy="286"/>
            </a:xfrm>
          </p:grpSpPr>
          <p:sp>
            <p:nvSpPr>
              <p:cNvPr id="13338" name="AutoShape 115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9" name="AutoShape 116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25" name="Group 117"/>
            <p:cNvGrpSpPr>
              <a:grpSpLocks/>
            </p:cNvGrpSpPr>
            <p:nvPr/>
          </p:nvGrpSpPr>
          <p:grpSpPr bwMode="auto">
            <a:xfrm>
              <a:off x="2781088" y="2974752"/>
              <a:ext cx="647701" cy="454025"/>
              <a:chOff x="4604" y="757"/>
              <a:chExt cx="408" cy="286"/>
            </a:xfrm>
          </p:grpSpPr>
          <p:sp>
            <p:nvSpPr>
              <p:cNvPr id="13336" name="AutoShape 118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7" name="AutoShape 119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26" name="Group 120"/>
            <p:cNvGrpSpPr>
              <a:grpSpLocks/>
            </p:cNvGrpSpPr>
            <p:nvPr/>
          </p:nvGrpSpPr>
          <p:grpSpPr bwMode="auto">
            <a:xfrm>
              <a:off x="2565181" y="4414614"/>
              <a:ext cx="638176" cy="636588"/>
              <a:chOff x="1519" y="1096"/>
              <a:chExt cx="402" cy="401"/>
            </a:xfrm>
          </p:grpSpPr>
          <p:sp>
            <p:nvSpPr>
              <p:cNvPr id="13333" name="AutoShape 12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4" name="AutoShape 12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5" name="AutoShape 12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27" name="Group 124"/>
            <p:cNvGrpSpPr>
              <a:grpSpLocks/>
            </p:cNvGrpSpPr>
            <p:nvPr/>
          </p:nvGrpSpPr>
          <p:grpSpPr bwMode="auto">
            <a:xfrm>
              <a:off x="907831" y="3982814"/>
              <a:ext cx="638176" cy="636588"/>
              <a:chOff x="1519" y="1096"/>
              <a:chExt cx="402" cy="401"/>
            </a:xfrm>
          </p:grpSpPr>
          <p:sp>
            <p:nvSpPr>
              <p:cNvPr id="13330" name="AutoShape 125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1" name="AutoShape 126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2" name="AutoShape 127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28" name="Oval 133"/>
            <p:cNvSpPr>
              <a:spLocks noChangeArrowheads="1"/>
            </p:cNvSpPr>
            <p:nvPr/>
          </p:nvSpPr>
          <p:spPr bwMode="auto">
            <a:xfrm rot="-8054464">
              <a:off x="2708090" y="2971564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9" name="Oval 169"/>
            <p:cNvSpPr>
              <a:spLocks noChangeArrowheads="1"/>
            </p:cNvSpPr>
            <p:nvPr/>
          </p:nvSpPr>
          <p:spPr bwMode="auto">
            <a:xfrm rot="18854464" flipH="1">
              <a:off x="1371390" y="3289558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384" name="Rectangle 104"/>
          <p:cNvSpPr>
            <a:spLocks noChangeArrowheads="1"/>
          </p:cNvSpPr>
          <p:nvPr/>
        </p:nvSpPr>
        <p:spPr bwMode="auto">
          <a:xfrm>
            <a:off x="407988" y="1081088"/>
            <a:ext cx="8283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5000"/>
              </a:lnSpc>
              <a:defRPr/>
            </a:pP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文献传递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是将用户所需的文献复制品以有效的方式和合理的费用，直接或间接传递给用户的一种非返还式的文献提供服务，它具有快速、高效、简便的特点。</a:t>
            </a:r>
          </a:p>
        </p:txBody>
      </p:sp>
      <p:grpSp>
        <p:nvGrpSpPr>
          <p:cNvPr id="104" name="组合 15"/>
          <p:cNvGrpSpPr>
            <a:grpSpLocks/>
          </p:cNvGrpSpPr>
          <p:nvPr/>
        </p:nvGrpSpPr>
        <p:grpSpPr bwMode="auto">
          <a:xfrm>
            <a:off x="979488" y="-106363"/>
            <a:ext cx="4278312" cy="841376"/>
            <a:chOff x="5619256" y="1311371"/>
            <a:chExt cx="2233329" cy="842007"/>
          </a:xfrm>
        </p:grpSpPr>
        <p:sp>
          <p:nvSpPr>
            <p:cNvPr id="13318" name="TextBox 16"/>
            <p:cNvSpPr>
              <a:spLocks noChangeArrowheads="1"/>
            </p:cNvSpPr>
            <p:nvPr/>
          </p:nvSpPr>
          <p:spPr bwMode="auto">
            <a:xfrm>
              <a:off x="5619256" y="1311371"/>
              <a:ext cx="2233329" cy="842007"/>
            </a:xfrm>
            <a:prstGeom prst="roundRect">
              <a:avLst>
                <a:gd name="adj" fmla="val 817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rgbClr val="E8C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一、概述</a:t>
              </a: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5632515" y="2148611"/>
              <a:ext cx="322362" cy="0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3957638" y="3135313"/>
            <a:ext cx="4572000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任何一个图书馆都不可能满足读者的所有信息需求，</a:t>
            </a: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文献传递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是满足读者文献信息需求的重要途径。也是目前馆际合作最重要的内容，在最大程度上实现了信息资源的共建共享。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33538" y="1576388"/>
            <a:ext cx="3775075" cy="377031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账号下载</a:t>
            </a: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百度快照</a:t>
            </a: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工具下载</a:t>
            </a: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文件另存为</a:t>
            </a: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其它网站</a:t>
            </a: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marL="0" indent="0" eaLnBrk="1" hangingPunct="1">
              <a:lnSpc>
                <a:spcPct val="130000"/>
              </a:lnSpc>
              <a:buClr>
                <a:schemeClr val="bg1"/>
              </a:buClr>
              <a:buFontTx/>
              <a:buNone/>
              <a:defRPr/>
            </a:pP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011" name="Text Box 37"/>
          <p:cNvSpPr txBox="1">
            <a:spLocks noChangeArrowheads="1"/>
          </p:cNvSpPr>
          <p:nvPr/>
        </p:nvSpPr>
        <p:spPr bwMode="auto">
          <a:xfrm>
            <a:off x="396875" y="65088"/>
            <a:ext cx="4175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网络文字下载办法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23838"/>
            <a:ext cx="6970713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628775"/>
            <a:ext cx="7231063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71220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3375"/>
            <a:ext cx="9101138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8113"/>
            <a:ext cx="7267575" cy="65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614363"/>
            <a:ext cx="7181850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9072562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7" b="7274"/>
          <a:stretch>
            <a:fillRect/>
          </a:stretch>
        </p:blipFill>
        <p:spPr bwMode="auto">
          <a:xfrm>
            <a:off x="223838" y="115888"/>
            <a:ext cx="8740775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76250"/>
            <a:ext cx="874712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15888"/>
            <a:ext cx="917575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5"/>
          <p:cNvGrpSpPr>
            <a:grpSpLocks/>
          </p:cNvGrpSpPr>
          <p:nvPr/>
        </p:nvGrpSpPr>
        <p:grpSpPr bwMode="auto">
          <a:xfrm>
            <a:off x="931863" y="-26988"/>
            <a:ext cx="4438650" cy="854076"/>
            <a:chOff x="5535558" y="1311371"/>
            <a:chExt cx="2317027" cy="853106"/>
          </a:xfrm>
        </p:grpSpPr>
        <p:sp>
          <p:nvSpPr>
            <p:cNvPr id="2" name="TextBox 26"/>
            <p:cNvSpPr txBox="1"/>
            <p:nvPr/>
          </p:nvSpPr>
          <p:spPr>
            <a:xfrm>
              <a:off x="5619256" y="1311371"/>
              <a:ext cx="2233329" cy="842006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几点感受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625885" y="1744267"/>
              <a:ext cx="0" cy="42021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流程图: 联系 28"/>
            <p:cNvSpPr/>
            <p:nvPr/>
          </p:nvSpPr>
          <p:spPr>
            <a:xfrm>
              <a:off x="5535558" y="1725238"/>
              <a:ext cx="169882" cy="168084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632515" y="2148620"/>
              <a:ext cx="32236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07" name="AutoShape 78"/>
          <p:cNvSpPr>
            <a:spLocks noChangeArrowheads="1"/>
          </p:cNvSpPr>
          <p:nvPr/>
        </p:nvSpPr>
        <p:spPr bwMode="auto">
          <a:xfrm>
            <a:off x="3340100" y="55530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3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6"/>
          <p:cNvSpPr txBox="1"/>
          <p:nvPr/>
        </p:nvSpPr>
        <p:spPr>
          <a:xfrm>
            <a:off x="1225550" y="1581150"/>
            <a:ext cx="5443538" cy="5238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eaLnBrk="1" hangingPunct="1">
              <a:buClr>
                <a:srgbClr val="0099CC"/>
              </a:buClr>
              <a:buFont typeface="Wingdings" pitchFamily="2" charset="2"/>
              <a:buChar char="u"/>
              <a:defRPr/>
            </a:pPr>
            <a:r>
              <a:rPr lang="zh-CN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服务读者是文献传递的初心和使命</a:t>
            </a:r>
          </a:p>
        </p:txBody>
      </p:sp>
      <p:sp>
        <p:nvSpPr>
          <p:cNvPr id="4" name="TextBox 26"/>
          <p:cNvSpPr txBox="1"/>
          <p:nvPr/>
        </p:nvSpPr>
        <p:spPr>
          <a:xfrm>
            <a:off x="1225550" y="2533650"/>
            <a:ext cx="5443538" cy="5238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eaLnBrk="1" hangingPunct="1">
              <a:buClr>
                <a:srgbClr val="0099CC"/>
              </a:buClr>
              <a:buFont typeface="Wingdings" pitchFamily="2" charset="2"/>
              <a:buChar char="u"/>
              <a:defRPr/>
            </a:pPr>
            <a:r>
              <a:rPr lang="zh-CN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学习交流为做好文献传递助力</a:t>
            </a:r>
          </a:p>
        </p:txBody>
      </p:sp>
      <p:sp>
        <p:nvSpPr>
          <p:cNvPr id="5" name="TextBox 26"/>
          <p:cNvSpPr txBox="1"/>
          <p:nvPr/>
        </p:nvSpPr>
        <p:spPr>
          <a:xfrm>
            <a:off x="1212850" y="3422650"/>
            <a:ext cx="5443538" cy="5238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eaLnBrk="1" hangingPunct="1">
              <a:buClr>
                <a:srgbClr val="0099CC"/>
              </a:buClr>
              <a:buFont typeface="Wingdings" pitchFamily="2" charset="2"/>
              <a:buChar char="u"/>
              <a:defRPr/>
            </a:pPr>
            <a:r>
              <a:rPr lang="zh-CN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文献传递需要长期坚持</a:t>
            </a:r>
          </a:p>
        </p:txBody>
      </p:sp>
      <p:sp>
        <p:nvSpPr>
          <p:cNvPr id="6" name="TextBox 26"/>
          <p:cNvSpPr txBox="1"/>
          <p:nvPr/>
        </p:nvSpPr>
        <p:spPr>
          <a:xfrm>
            <a:off x="1238250" y="4337050"/>
            <a:ext cx="5443538" cy="5238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eaLnBrk="1" hangingPunct="1">
              <a:buClr>
                <a:srgbClr val="0099CC"/>
              </a:buClr>
              <a:buFont typeface="Wingdings" pitchFamily="2" charset="2"/>
              <a:buChar char="u"/>
              <a:defRPr/>
            </a:pPr>
            <a:r>
              <a:rPr lang="zh-CN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不能因为文献传递影响了身体健康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未标题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498975"/>
            <a:ext cx="43942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6"/>
          <p:cNvSpPr>
            <a:spLocks noChangeArrowheads="1"/>
          </p:cNvSpPr>
          <p:nvPr/>
        </p:nvSpPr>
        <p:spPr bwMode="auto">
          <a:xfrm>
            <a:off x="1084263" y="1060450"/>
            <a:ext cx="5456237" cy="841375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王小雄     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13607067571</a:t>
            </a:r>
            <a:endParaRPr lang="zh-CN" altLang="en-US" sz="24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5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52413"/>
            <a:ext cx="23082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30"/>
          <p:cNvGrpSpPr>
            <a:grpSpLocks/>
          </p:cNvGrpSpPr>
          <p:nvPr/>
        </p:nvGrpSpPr>
        <p:grpSpPr bwMode="auto">
          <a:xfrm>
            <a:off x="5451475" y="3387725"/>
            <a:ext cx="3433763" cy="2808288"/>
            <a:chOff x="-27211" y="2542952"/>
            <a:chExt cx="4157663" cy="3262312"/>
          </a:xfrm>
        </p:grpSpPr>
        <p:grpSp>
          <p:nvGrpSpPr>
            <p:cNvPr id="14344" name="Group 23"/>
            <p:cNvGrpSpPr>
              <a:grpSpLocks/>
            </p:cNvGrpSpPr>
            <p:nvPr/>
          </p:nvGrpSpPr>
          <p:grpSpPr bwMode="auto">
            <a:xfrm>
              <a:off x="-27211" y="4343177"/>
              <a:ext cx="636588" cy="454025"/>
              <a:chOff x="930" y="2254"/>
              <a:chExt cx="401" cy="286"/>
            </a:xfrm>
          </p:grpSpPr>
          <p:sp>
            <p:nvSpPr>
              <p:cNvPr id="14434" name="AutoShape 24"/>
              <p:cNvSpPr>
                <a:spLocks noChangeArrowheads="1"/>
              </p:cNvSpPr>
              <p:nvPr/>
            </p:nvSpPr>
            <p:spPr bwMode="auto">
              <a:xfrm>
                <a:off x="1104" y="234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435" name="AutoShape 25"/>
              <p:cNvSpPr>
                <a:spLocks noChangeArrowheads="1"/>
              </p:cNvSpPr>
              <p:nvPr/>
            </p:nvSpPr>
            <p:spPr bwMode="auto">
              <a:xfrm>
                <a:off x="930" y="225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5" name="AutoShape 26"/>
            <p:cNvSpPr>
              <a:spLocks noChangeArrowheads="1"/>
            </p:cNvSpPr>
            <p:nvPr/>
          </p:nvSpPr>
          <p:spPr bwMode="auto">
            <a:xfrm>
              <a:off x="2492152" y="5494114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4346" name="Group 27"/>
            <p:cNvGrpSpPr>
              <a:grpSpLocks/>
            </p:cNvGrpSpPr>
            <p:nvPr/>
          </p:nvGrpSpPr>
          <p:grpSpPr bwMode="auto">
            <a:xfrm>
              <a:off x="476029" y="2542955"/>
              <a:ext cx="3654430" cy="2887664"/>
              <a:chOff x="1701" y="938"/>
              <a:chExt cx="2302" cy="1819"/>
            </a:xfrm>
          </p:grpSpPr>
          <p:sp>
            <p:nvSpPr>
              <p:cNvPr id="14367" name="AutoShape 28"/>
              <p:cNvSpPr>
                <a:spLocks noChangeArrowheads="1"/>
              </p:cNvSpPr>
              <p:nvPr/>
            </p:nvSpPr>
            <p:spPr bwMode="auto">
              <a:xfrm>
                <a:off x="2904" y="11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68" name="Group 29"/>
              <p:cNvGrpSpPr>
                <a:grpSpLocks/>
              </p:cNvGrpSpPr>
              <p:nvPr/>
            </p:nvGrpSpPr>
            <p:grpSpPr bwMode="auto">
              <a:xfrm>
                <a:off x="1701" y="938"/>
                <a:ext cx="2302" cy="1819"/>
                <a:chOff x="1701" y="938"/>
                <a:chExt cx="2302" cy="1819"/>
              </a:xfrm>
            </p:grpSpPr>
            <p:grpSp>
              <p:nvGrpSpPr>
                <p:cNvPr id="14369" name="Group 30"/>
                <p:cNvGrpSpPr>
                  <a:grpSpLocks/>
                </p:cNvGrpSpPr>
                <p:nvPr/>
              </p:nvGrpSpPr>
              <p:grpSpPr bwMode="auto">
                <a:xfrm>
                  <a:off x="1701" y="938"/>
                  <a:ext cx="2302" cy="1819"/>
                  <a:chOff x="1701" y="938"/>
                  <a:chExt cx="2302" cy="1819"/>
                </a:xfrm>
              </p:grpSpPr>
              <p:grpSp>
                <p:nvGrpSpPr>
                  <p:cNvPr id="1437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01" y="938"/>
                    <a:ext cx="2302" cy="1819"/>
                    <a:chOff x="1701" y="938"/>
                    <a:chExt cx="2302" cy="1819"/>
                  </a:xfrm>
                </p:grpSpPr>
                <p:sp>
                  <p:nvSpPr>
                    <p:cNvPr id="14373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478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Char char="n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zh-CN" altLang="en-US" sz="1800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14374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938"/>
                      <a:ext cx="2302" cy="1819"/>
                      <a:chOff x="1704" y="931"/>
                      <a:chExt cx="2302" cy="1819"/>
                    </a:xfrm>
                  </p:grpSpPr>
                  <p:grpSp>
                    <p:nvGrpSpPr>
                      <p:cNvPr id="14375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4" y="931"/>
                        <a:ext cx="2302" cy="1819"/>
                        <a:chOff x="1704" y="931"/>
                        <a:chExt cx="2302" cy="1819"/>
                      </a:xfrm>
                    </p:grpSpPr>
                    <p:sp>
                      <p:nvSpPr>
                        <p:cNvPr id="14379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166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buChar char="n"/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anose="05000000000000000000" pitchFamily="2" charset="2"/>
                            <a:buChar char="n"/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FontTx/>
                            <a:buNone/>
                          </a:pPr>
                          <a:endParaRPr lang="zh-CN" altLang="en-US" sz="1800">
                            <a:latin typeface="Calibri" panose="020F050202020403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80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" y="2056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buChar char="n"/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anose="05000000000000000000" pitchFamily="2" charset="2"/>
                            <a:buChar char="n"/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FontTx/>
                            <a:buNone/>
                          </a:pPr>
                          <a:endParaRPr lang="zh-CN" altLang="en-US" sz="1800">
                            <a:latin typeface="Calibri" panose="020F050202020403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4381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1" y="207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Font typeface="Wingdings" panose="05000000000000000000" pitchFamily="2" charset="2"/>
                            <a:buChar char="n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buChar char="n"/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Font typeface="Wingdings" panose="05000000000000000000" pitchFamily="2" charset="2"/>
                            <a:buChar char="n"/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华文细黑" panose="0201060004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FontTx/>
                            <a:buNone/>
                          </a:pPr>
                          <a:endParaRPr lang="zh-CN" altLang="en-US" sz="1800">
                            <a:latin typeface="Calibri" panose="020F050202020403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14382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4" y="931"/>
                          <a:ext cx="2302" cy="1819"/>
                          <a:chOff x="1704" y="931"/>
                          <a:chExt cx="2302" cy="1819"/>
                        </a:xfrm>
                      </p:grpSpPr>
                      <p:sp>
                        <p:nvSpPr>
                          <p:cNvPr id="14383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157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84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0" y="13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85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6" y="126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86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7" y="216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87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14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88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5" y="17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89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0" y="225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0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3" y="1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1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12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2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77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3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6" y="187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4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18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5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195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6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0" y="1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7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115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8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3" y="19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399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4" y="17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0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2" y="186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1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2" y="1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2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1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3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9" y="146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4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4" y="21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5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9" y="16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6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16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7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3" y="178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8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5" y="18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09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17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0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1" y="165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1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5" y="11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2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4" y="145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3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3" y="23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4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2" y="2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5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1" y="12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6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13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7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0" y="1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8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106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19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9" y="2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0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11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1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3" y="9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2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9" y="16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3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3" y="20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4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3" y="236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5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197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6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9" y="20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7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4" y="168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8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0" y="16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29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2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30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217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31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5" y="24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32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36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4433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36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Clr>
                                <a:schemeClr val="accent1"/>
                              </a:buClr>
                              <a:buFont typeface="Wingdings" panose="05000000000000000000" pitchFamily="2" charset="2"/>
                              <a:buChar char="n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Clr>
                                <a:schemeClr val="accent2"/>
                              </a:buClr>
                              <a:buFont typeface="Wingdings" panose="05000000000000000000" pitchFamily="2" charset="2"/>
                              <a:buChar char="n"/>
                              <a:defRPr sz="16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Clr>
                                <a:schemeClr val="hlink"/>
                              </a:buClr>
                              <a:buFont typeface="Wingdings" panose="05000000000000000000" pitchFamily="2" charset="2"/>
                              <a:buChar char="n"/>
                              <a:defRPr sz="1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华文细黑" panose="0201060004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FontTx/>
                              <a:buNone/>
                            </a:pPr>
                            <a:endParaRPr lang="zh-CN" altLang="en-US" sz="1800">
                              <a:latin typeface="Calibri" panose="020F0502020204030204" pitchFamily="34" charset="0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376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1" y="1569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anose="05000000000000000000" pitchFamily="2" charset="2"/>
                          <a:buChar char="n"/>
                          <a:defRPr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Font typeface="Wingdings" panose="05000000000000000000" pitchFamily="2" charset="2"/>
                          <a:buChar char="n"/>
                          <a:defRPr sz="1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377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" y="1541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anose="05000000000000000000" pitchFamily="2" charset="2"/>
                          <a:buChar char="n"/>
                          <a:defRPr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Font typeface="Wingdings" panose="05000000000000000000" pitchFamily="2" charset="2"/>
                          <a:buChar char="n"/>
                          <a:defRPr sz="1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378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4" y="2275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Font typeface="Wingdings" panose="05000000000000000000" pitchFamily="2" charset="2"/>
                          <a:buChar char="n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anose="05000000000000000000" pitchFamily="2" charset="2"/>
                          <a:buChar char="n"/>
                          <a:defRPr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Font typeface="Wingdings" panose="05000000000000000000" pitchFamily="2" charset="2"/>
                          <a:buChar char="n"/>
                          <a:defRPr sz="1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华文细黑" panose="0201060004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14372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47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n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Char char="n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zh-CN" altLang="en-US" sz="1800"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370" name="AutoShape 94"/>
                <p:cNvSpPr>
                  <a:spLocks noChangeArrowheads="1"/>
                </p:cNvSpPr>
                <p:nvPr/>
              </p:nvSpPr>
              <p:spPr bwMode="auto">
                <a:xfrm>
                  <a:off x="2766" y="2464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4347" name="Group 110"/>
            <p:cNvGrpSpPr>
              <a:grpSpLocks/>
            </p:cNvGrpSpPr>
            <p:nvPr/>
          </p:nvGrpSpPr>
          <p:grpSpPr bwMode="auto">
            <a:xfrm>
              <a:off x="836393" y="2974754"/>
              <a:ext cx="638176" cy="636588"/>
              <a:chOff x="1519" y="1096"/>
              <a:chExt cx="402" cy="401"/>
            </a:xfrm>
          </p:grpSpPr>
          <p:sp>
            <p:nvSpPr>
              <p:cNvPr id="14364" name="AutoShape 11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5" name="AutoShape 11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6" name="AutoShape 11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48" name="Group 114"/>
            <p:cNvGrpSpPr>
              <a:grpSpLocks/>
            </p:cNvGrpSpPr>
            <p:nvPr/>
          </p:nvGrpSpPr>
          <p:grpSpPr bwMode="auto">
            <a:xfrm>
              <a:off x="2204825" y="2542952"/>
              <a:ext cx="647701" cy="454025"/>
              <a:chOff x="4604" y="757"/>
              <a:chExt cx="408" cy="286"/>
            </a:xfrm>
          </p:grpSpPr>
          <p:sp>
            <p:nvSpPr>
              <p:cNvPr id="14362" name="AutoShape 115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3" name="AutoShape 116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49" name="Group 117"/>
            <p:cNvGrpSpPr>
              <a:grpSpLocks/>
            </p:cNvGrpSpPr>
            <p:nvPr/>
          </p:nvGrpSpPr>
          <p:grpSpPr bwMode="auto">
            <a:xfrm>
              <a:off x="2781088" y="2974752"/>
              <a:ext cx="647701" cy="454025"/>
              <a:chOff x="4604" y="757"/>
              <a:chExt cx="408" cy="286"/>
            </a:xfrm>
          </p:grpSpPr>
          <p:sp>
            <p:nvSpPr>
              <p:cNvPr id="14360" name="AutoShape 118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1" name="AutoShape 119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50" name="Group 120"/>
            <p:cNvGrpSpPr>
              <a:grpSpLocks/>
            </p:cNvGrpSpPr>
            <p:nvPr/>
          </p:nvGrpSpPr>
          <p:grpSpPr bwMode="auto">
            <a:xfrm>
              <a:off x="2565181" y="4414614"/>
              <a:ext cx="638176" cy="636588"/>
              <a:chOff x="1519" y="1096"/>
              <a:chExt cx="402" cy="401"/>
            </a:xfrm>
          </p:grpSpPr>
          <p:sp>
            <p:nvSpPr>
              <p:cNvPr id="14357" name="AutoShape 12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8" name="AutoShape 12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9" name="AutoShape 12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51" name="Group 124"/>
            <p:cNvGrpSpPr>
              <a:grpSpLocks/>
            </p:cNvGrpSpPr>
            <p:nvPr/>
          </p:nvGrpSpPr>
          <p:grpSpPr bwMode="auto">
            <a:xfrm>
              <a:off x="907831" y="3982814"/>
              <a:ext cx="638176" cy="636588"/>
              <a:chOff x="1519" y="1096"/>
              <a:chExt cx="402" cy="401"/>
            </a:xfrm>
          </p:grpSpPr>
          <p:sp>
            <p:nvSpPr>
              <p:cNvPr id="14354" name="AutoShape 125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5" name="AutoShape 126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6" name="AutoShape 127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52" name="Oval 133"/>
            <p:cNvSpPr>
              <a:spLocks noChangeArrowheads="1"/>
            </p:cNvSpPr>
            <p:nvPr/>
          </p:nvSpPr>
          <p:spPr bwMode="auto">
            <a:xfrm rot="-8054464">
              <a:off x="2708090" y="2971564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3" name="Oval 169"/>
            <p:cNvSpPr>
              <a:spLocks noChangeArrowheads="1"/>
            </p:cNvSpPr>
            <p:nvPr/>
          </p:nvSpPr>
          <p:spPr bwMode="auto">
            <a:xfrm rot="18854464" flipH="1">
              <a:off x="1371390" y="3289558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6407" name="Rectangle 103"/>
          <p:cNvSpPr>
            <a:spLocks noChangeArrowheads="1"/>
          </p:cNvSpPr>
          <p:nvPr/>
        </p:nvSpPr>
        <p:spPr bwMode="auto">
          <a:xfrm>
            <a:off x="350838" y="788988"/>
            <a:ext cx="872331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5000"/>
              </a:lnSpc>
              <a:defRPr/>
            </a:pP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文献传递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是江西高校图书馆联盟的一张重要名片，自联盟成立以来，目前已为读者文献传递千万篇次，在图书馆界具要重要影响。</a:t>
            </a:r>
          </a:p>
        </p:txBody>
      </p:sp>
      <p:grpSp>
        <p:nvGrpSpPr>
          <p:cNvPr id="104" name="组合 15"/>
          <p:cNvGrpSpPr>
            <a:grpSpLocks/>
          </p:cNvGrpSpPr>
          <p:nvPr/>
        </p:nvGrpSpPr>
        <p:grpSpPr bwMode="auto">
          <a:xfrm>
            <a:off x="979488" y="-106363"/>
            <a:ext cx="4278312" cy="841376"/>
            <a:chOff x="5619256" y="1311371"/>
            <a:chExt cx="2233329" cy="842007"/>
          </a:xfrm>
        </p:grpSpPr>
        <p:sp>
          <p:nvSpPr>
            <p:cNvPr id="14342" name="TextBox 16"/>
            <p:cNvSpPr>
              <a:spLocks noChangeArrowheads="1"/>
            </p:cNvSpPr>
            <p:nvPr/>
          </p:nvSpPr>
          <p:spPr bwMode="auto">
            <a:xfrm>
              <a:off x="5619256" y="1311371"/>
              <a:ext cx="2233329" cy="842007"/>
            </a:xfrm>
            <a:prstGeom prst="roundRect">
              <a:avLst>
                <a:gd name="adj" fmla="val 817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 b="1">
                  <a:solidFill>
                    <a:srgbClr val="E8C6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一、概述</a:t>
              </a:r>
            </a:p>
          </p:txBody>
        </p:sp>
        <p:cxnSp>
          <p:nvCxnSpPr>
            <p:cNvPr id="106" name="直接连接符 105"/>
            <p:cNvCxnSpPr/>
            <p:nvPr/>
          </p:nvCxnSpPr>
          <p:spPr>
            <a:xfrm>
              <a:off x="5632515" y="2148611"/>
              <a:ext cx="322362" cy="0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3"/>
          <p:cNvSpPr>
            <a:spLocks noChangeArrowheads="1"/>
          </p:cNvSpPr>
          <p:nvPr/>
        </p:nvSpPr>
        <p:spPr bwMode="auto">
          <a:xfrm>
            <a:off x="417513" y="2413000"/>
            <a:ext cx="42735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5000"/>
              </a:lnSpc>
              <a:defRPr/>
            </a:pP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文献传递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是图书馆提升馆员信息素养，提高馆员服务水平，促进图书馆事业发展的重要抓手。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07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图表 5"/>
          <p:cNvGraphicFramePr>
            <a:graphicFrameLocks/>
          </p:cNvGraphicFramePr>
          <p:nvPr/>
        </p:nvGraphicFramePr>
        <p:xfrm>
          <a:off x="4630738" y="2101850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图表" r:id="rId4" imgW="4682134" imgH="2853175" progId="Excel.Chart.8">
                  <p:embed/>
                </p:oleObj>
              </mc:Choice>
              <mc:Fallback>
                <p:oleObj name="图表" r:id="rId4" imgW="4682134" imgH="2853175" progId="Excel.Chart.8">
                  <p:embed/>
                  <p:pic>
                    <p:nvPicPr>
                      <p:cNvPr id="0" name="图表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101850"/>
                        <a:ext cx="46736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/>
        </p:nvGraphicFramePr>
        <p:xfrm>
          <a:off x="727166" y="21706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26"/>
          <p:cNvSpPr txBox="1"/>
          <p:nvPr/>
        </p:nvSpPr>
        <p:spPr>
          <a:xfrm>
            <a:off x="688975" y="939800"/>
            <a:ext cx="8255000" cy="7651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宜春学院图书馆文献传递现状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3040063" y="1722438"/>
            <a:ext cx="3706812" cy="7397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二、流程</a:t>
            </a:r>
            <a:endParaRPr lang="en-GB" altLang="zh-CN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3040063" y="2747963"/>
            <a:ext cx="3295650" cy="862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读者咨询流程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咨询员回复流程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0" y="4695825"/>
            <a:ext cx="9144000" cy="1304925"/>
          </a:xfrm>
          <a:custGeom>
            <a:avLst/>
            <a:gdLst>
              <a:gd name="T0" fmla="*/ 2147483646 w 5702"/>
              <a:gd name="T1" fmla="*/ 0 h 1219"/>
              <a:gd name="T2" fmla="*/ 2147483646 w 5702"/>
              <a:gd name="T3" fmla="*/ 0 h 1219"/>
              <a:gd name="T4" fmla="*/ 2147483646 w 5702"/>
              <a:gd name="T5" fmla="*/ 2291915 h 1219"/>
              <a:gd name="T6" fmla="*/ 2147483646 w 5702"/>
              <a:gd name="T7" fmla="*/ 2291915 h 1219"/>
              <a:gd name="T8" fmla="*/ 2147483646 w 5702"/>
              <a:gd name="T9" fmla="*/ 4582760 h 1219"/>
              <a:gd name="T10" fmla="*/ 2147483646 w 5702"/>
              <a:gd name="T11" fmla="*/ 6874675 h 1219"/>
              <a:gd name="T12" fmla="*/ 2147483646 w 5702"/>
              <a:gd name="T13" fmla="*/ 8020097 h 1219"/>
              <a:gd name="T14" fmla="*/ 2147483646 w 5702"/>
              <a:gd name="T15" fmla="*/ 12602856 h 1219"/>
              <a:gd name="T16" fmla="*/ 2147483646 w 5702"/>
              <a:gd name="T17" fmla="*/ 16040194 h 1219"/>
              <a:gd name="T18" fmla="*/ 2147483646 w 5702"/>
              <a:gd name="T19" fmla="*/ 22914868 h 1219"/>
              <a:gd name="T20" fmla="*/ 2147483646 w 5702"/>
              <a:gd name="T21" fmla="*/ 36664218 h 1219"/>
              <a:gd name="T22" fmla="*/ 2147483646 w 5702"/>
              <a:gd name="T23" fmla="*/ 52704411 h 1219"/>
              <a:gd name="T24" fmla="*/ 2147483646 w 5702"/>
              <a:gd name="T25" fmla="*/ 72181942 h 1219"/>
              <a:gd name="T26" fmla="*/ 2147483646 w 5702"/>
              <a:gd name="T27" fmla="*/ 96243304 h 1219"/>
              <a:gd name="T28" fmla="*/ 2147483646 w 5702"/>
              <a:gd name="T29" fmla="*/ 122595509 h 1219"/>
              <a:gd name="T30" fmla="*/ 2147483646 w 5702"/>
              <a:gd name="T31" fmla="*/ 150093137 h 1219"/>
              <a:gd name="T32" fmla="*/ 2147483646 w 5702"/>
              <a:gd name="T33" fmla="*/ 179882680 h 1219"/>
              <a:gd name="T34" fmla="*/ 2147483646 w 5702"/>
              <a:gd name="T35" fmla="*/ 211964138 h 1219"/>
              <a:gd name="T36" fmla="*/ 2147483646 w 5702"/>
              <a:gd name="T37" fmla="*/ 244044526 h 1219"/>
              <a:gd name="T38" fmla="*/ 2147483646 w 5702"/>
              <a:gd name="T39" fmla="*/ 276125984 h 1219"/>
              <a:gd name="T40" fmla="*/ 2147483646 w 5702"/>
              <a:gd name="T41" fmla="*/ 308206371 h 1219"/>
              <a:gd name="T42" fmla="*/ 2147483646 w 5702"/>
              <a:gd name="T43" fmla="*/ 337995914 h 1219"/>
              <a:gd name="T44" fmla="*/ 2147483646 w 5702"/>
              <a:gd name="T45" fmla="*/ 365494613 h 1219"/>
              <a:gd name="T46" fmla="*/ 2147483646 w 5702"/>
              <a:gd name="T47" fmla="*/ 337995914 h 1219"/>
              <a:gd name="T48" fmla="*/ 2147483646 w 5702"/>
              <a:gd name="T49" fmla="*/ 308206371 h 1219"/>
              <a:gd name="T50" fmla="*/ 2147483646 w 5702"/>
              <a:gd name="T51" fmla="*/ 276125984 h 1219"/>
              <a:gd name="T52" fmla="*/ 2147483646 w 5702"/>
              <a:gd name="T53" fmla="*/ 244044526 h 1219"/>
              <a:gd name="T54" fmla="*/ 2147483646 w 5702"/>
              <a:gd name="T55" fmla="*/ 211964138 h 1219"/>
              <a:gd name="T56" fmla="*/ 2147483646 w 5702"/>
              <a:gd name="T57" fmla="*/ 179882680 h 1219"/>
              <a:gd name="T58" fmla="*/ 2147483646 w 5702"/>
              <a:gd name="T59" fmla="*/ 150093137 h 1219"/>
              <a:gd name="T60" fmla="*/ 2147483646 w 5702"/>
              <a:gd name="T61" fmla="*/ 122595509 h 1219"/>
              <a:gd name="T62" fmla="*/ 2147483646 w 5702"/>
              <a:gd name="T63" fmla="*/ 96243304 h 1219"/>
              <a:gd name="T64" fmla="*/ 2147483646 w 5702"/>
              <a:gd name="T65" fmla="*/ 72181942 h 1219"/>
              <a:gd name="T66" fmla="*/ 2147483646 w 5702"/>
              <a:gd name="T67" fmla="*/ 52704411 h 1219"/>
              <a:gd name="T68" fmla="*/ 2147483646 w 5702"/>
              <a:gd name="T69" fmla="*/ 36664218 h 1219"/>
              <a:gd name="T70" fmla="*/ 2147483646 w 5702"/>
              <a:gd name="T71" fmla="*/ 22914868 h 1219"/>
              <a:gd name="T72" fmla="*/ 2147483646 w 5702"/>
              <a:gd name="T73" fmla="*/ 16040194 h 1219"/>
              <a:gd name="T74" fmla="*/ 2147483646 w 5702"/>
              <a:gd name="T75" fmla="*/ 12602856 h 1219"/>
              <a:gd name="T76" fmla="*/ 2147483646 w 5702"/>
              <a:gd name="T77" fmla="*/ 8020097 h 1219"/>
              <a:gd name="T78" fmla="*/ 2147483646 w 5702"/>
              <a:gd name="T79" fmla="*/ 6874675 h 1219"/>
              <a:gd name="T80" fmla="*/ 2147483646 w 5702"/>
              <a:gd name="T81" fmla="*/ 4582760 h 1219"/>
              <a:gd name="T82" fmla="*/ 2147483646 w 5702"/>
              <a:gd name="T83" fmla="*/ 2291915 h 1219"/>
              <a:gd name="T84" fmla="*/ 2147483646 w 5702"/>
              <a:gd name="T85" fmla="*/ 2291915 h 1219"/>
              <a:gd name="T86" fmla="*/ 2147483646 w 5702"/>
              <a:gd name="T87" fmla="*/ 0 h 1219"/>
              <a:gd name="T88" fmla="*/ 2147483646 w 5702"/>
              <a:gd name="T89" fmla="*/ 0 h 1219"/>
              <a:gd name="T90" fmla="*/ 2147483646 w 5702"/>
              <a:gd name="T91" fmla="*/ 0 h 1219"/>
              <a:gd name="T92" fmla="*/ 2147483646 w 5702"/>
              <a:gd name="T93" fmla="*/ 2291915 h 1219"/>
              <a:gd name="T94" fmla="*/ 2147483646 w 5702"/>
              <a:gd name="T95" fmla="*/ 4582760 h 1219"/>
              <a:gd name="T96" fmla="*/ 2147483646 w 5702"/>
              <a:gd name="T97" fmla="*/ 6874675 h 1219"/>
              <a:gd name="T98" fmla="*/ 2147483646 w 5702"/>
              <a:gd name="T99" fmla="*/ 8020097 h 1219"/>
              <a:gd name="T100" fmla="*/ 2147483646 w 5702"/>
              <a:gd name="T101" fmla="*/ 10312012 h 1219"/>
              <a:gd name="T102" fmla="*/ 2147483646 w 5702"/>
              <a:gd name="T103" fmla="*/ 1396669042 h 1219"/>
              <a:gd name="T104" fmla="*/ 0 w 5702"/>
              <a:gd name="T105" fmla="*/ 1396669042 h 1219"/>
              <a:gd name="T106" fmla="*/ 0 w 5702"/>
              <a:gd name="T107" fmla="*/ 10312012 h 1219"/>
              <a:gd name="T108" fmla="*/ 421733724 w 5702"/>
              <a:gd name="T109" fmla="*/ 8020097 h 1219"/>
              <a:gd name="T110" fmla="*/ 861468396 w 5702"/>
              <a:gd name="T111" fmla="*/ 6874675 h 1219"/>
              <a:gd name="T112" fmla="*/ 1321774662 w 5702"/>
              <a:gd name="T113" fmla="*/ 4582760 h 1219"/>
              <a:gd name="T114" fmla="*/ 1810367672 w 5702"/>
              <a:gd name="T115" fmla="*/ 2291915 h 1219"/>
              <a:gd name="T116" fmla="*/ 2147483646 w 5702"/>
              <a:gd name="T117" fmla="*/ 0 h 1219"/>
              <a:gd name="T118" fmla="*/ 2147483646 w 5702"/>
              <a:gd name="T119" fmla="*/ 0 h 12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0" y="4503738"/>
            <a:ext cx="9144000" cy="422275"/>
          </a:xfrm>
          <a:custGeom>
            <a:avLst/>
            <a:gdLst>
              <a:gd name="T0" fmla="*/ 2147483646 w 5702"/>
              <a:gd name="T1" fmla="*/ 0 h 394"/>
              <a:gd name="T2" fmla="*/ 2147483646 w 5702"/>
              <a:gd name="T3" fmla="*/ 2294647 h 394"/>
              <a:gd name="T4" fmla="*/ 2147483646 w 5702"/>
              <a:gd name="T5" fmla="*/ 5736081 h 394"/>
              <a:gd name="T6" fmla="*/ 2147483646 w 5702"/>
              <a:gd name="T7" fmla="*/ 12617877 h 394"/>
              <a:gd name="T8" fmla="*/ 2147483646 w 5702"/>
              <a:gd name="T9" fmla="*/ 21795392 h 394"/>
              <a:gd name="T10" fmla="*/ 2147483646 w 5702"/>
              <a:gd name="T11" fmla="*/ 48179005 h 394"/>
              <a:gd name="T12" fmla="*/ 2147483646 w 5702"/>
              <a:gd name="T13" fmla="*/ 89475142 h 394"/>
              <a:gd name="T14" fmla="*/ 2147483646 w 5702"/>
              <a:gd name="T15" fmla="*/ 139947723 h 394"/>
              <a:gd name="T16" fmla="*/ 2147483646 w 5702"/>
              <a:gd name="T17" fmla="*/ 197304243 h 394"/>
              <a:gd name="T18" fmla="*/ 2147483646 w 5702"/>
              <a:gd name="T19" fmla="*/ 258101125 h 394"/>
              <a:gd name="T20" fmla="*/ 2147483646 w 5702"/>
              <a:gd name="T21" fmla="*/ 317751220 h 394"/>
              <a:gd name="T22" fmla="*/ 2147483646 w 5702"/>
              <a:gd name="T23" fmla="*/ 373959881 h 394"/>
              <a:gd name="T24" fmla="*/ 2147483646 w 5702"/>
              <a:gd name="T25" fmla="*/ 317751220 h 394"/>
              <a:gd name="T26" fmla="*/ 2147483646 w 5702"/>
              <a:gd name="T27" fmla="*/ 258101125 h 394"/>
              <a:gd name="T28" fmla="*/ 2147483646 w 5702"/>
              <a:gd name="T29" fmla="*/ 197304243 h 394"/>
              <a:gd name="T30" fmla="*/ 2147483646 w 5702"/>
              <a:gd name="T31" fmla="*/ 139947723 h 394"/>
              <a:gd name="T32" fmla="*/ 2147483646 w 5702"/>
              <a:gd name="T33" fmla="*/ 89475142 h 394"/>
              <a:gd name="T34" fmla="*/ 2147483646 w 5702"/>
              <a:gd name="T35" fmla="*/ 48179005 h 394"/>
              <a:gd name="T36" fmla="*/ 2147483646 w 5702"/>
              <a:gd name="T37" fmla="*/ 21795392 h 394"/>
              <a:gd name="T38" fmla="*/ 2147483646 w 5702"/>
              <a:gd name="T39" fmla="*/ 12617877 h 394"/>
              <a:gd name="T40" fmla="*/ 2147483646 w 5702"/>
              <a:gd name="T41" fmla="*/ 5736081 h 394"/>
              <a:gd name="T42" fmla="*/ 2147483646 w 5702"/>
              <a:gd name="T43" fmla="*/ 2294647 h 394"/>
              <a:gd name="T44" fmla="*/ 2147483646 w 5702"/>
              <a:gd name="T45" fmla="*/ 0 h 394"/>
              <a:gd name="T46" fmla="*/ 2147483646 w 5702"/>
              <a:gd name="T47" fmla="*/ 0 h 394"/>
              <a:gd name="T48" fmla="*/ 2147483646 w 5702"/>
              <a:gd name="T49" fmla="*/ 2294647 h 394"/>
              <a:gd name="T50" fmla="*/ 2147483646 w 5702"/>
              <a:gd name="T51" fmla="*/ 5736081 h 394"/>
              <a:gd name="T52" fmla="*/ 2147483646 w 5702"/>
              <a:gd name="T53" fmla="*/ 82592274 h 394"/>
              <a:gd name="T54" fmla="*/ 2147483646 w 5702"/>
              <a:gd name="T55" fmla="*/ 80297628 h 394"/>
              <a:gd name="T56" fmla="*/ 2147483646 w 5702"/>
              <a:gd name="T57" fmla="*/ 78004053 h 394"/>
              <a:gd name="T58" fmla="*/ 2147483646 w 5702"/>
              <a:gd name="T59" fmla="*/ 80297628 h 394"/>
              <a:gd name="T60" fmla="*/ 2147483646 w 5702"/>
              <a:gd name="T61" fmla="*/ 82592274 h 394"/>
              <a:gd name="T62" fmla="*/ 2147483646 w 5702"/>
              <a:gd name="T63" fmla="*/ 86033708 h 394"/>
              <a:gd name="T64" fmla="*/ 2147483646 w 5702"/>
              <a:gd name="T65" fmla="*/ 91769789 h 394"/>
              <a:gd name="T66" fmla="*/ 2147483646 w 5702"/>
              <a:gd name="T67" fmla="*/ 112417322 h 394"/>
              <a:gd name="T68" fmla="*/ 2147483646 w 5702"/>
              <a:gd name="T69" fmla="*/ 145683803 h 394"/>
              <a:gd name="T70" fmla="*/ 2147483646 w 5702"/>
              <a:gd name="T71" fmla="*/ 191568162 h 394"/>
              <a:gd name="T72" fmla="*/ 2147483646 w 5702"/>
              <a:gd name="T73" fmla="*/ 245483248 h 394"/>
              <a:gd name="T74" fmla="*/ 2147483646 w 5702"/>
              <a:gd name="T75" fmla="*/ 305133343 h 394"/>
              <a:gd name="T76" fmla="*/ 2147483646 w 5702"/>
              <a:gd name="T77" fmla="*/ 367077013 h 394"/>
              <a:gd name="T78" fmla="*/ 2147483646 w 5702"/>
              <a:gd name="T79" fmla="*/ 425580320 h 394"/>
              <a:gd name="T80" fmla="*/ 2147483646 w 5702"/>
              <a:gd name="T81" fmla="*/ 425580320 h 394"/>
              <a:gd name="T82" fmla="*/ 2147483646 w 5702"/>
              <a:gd name="T83" fmla="*/ 367077013 h 394"/>
              <a:gd name="T84" fmla="*/ 2147483646 w 5702"/>
              <a:gd name="T85" fmla="*/ 305133343 h 394"/>
              <a:gd name="T86" fmla="*/ 2147483646 w 5702"/>
              <a:gd name="T87" fmla="*/ 245483248 h 394"/>
              <a:gd name="T88" fmla="*/ 2147483646 w 5702"/>
              <a:gd name="T89" fmla="*/ 191568162 h 394"/>
              <a:gd name="T90" fmla="*/ 2147483646 w 5702"/>
              <a:gd name="T91" fmla="*/ 145683803 h 394"/>
              <a:gd name="T92" fmla="*/ 2147483646 w 5702"/>
              <a:gd name="T93" fmla="*/ 112417322 h 394"/>
              <a:gd name="T94" fmla="*/ 2147483646 w 5702"/>
              <a:gd name="T95" fmla="*/ 91769789 h 394"/>
              <a:gd name="T96" fmla="*/ 2147483646 w 5702"/>
              <a:gd name="T97" fmla="*/ 86033708 h 394"/>
              <a:gd name="T98" fmla="*/ 2147483646 w 5702"/>
              <a:gd name="T99" fmla="*/ 82592274 h 394"/>
              <a:gd name="T100" fmla="*/ 2147483646 w 5702"/>
              <a:gd name="T101" fmla="*/ 80297628 h 394"/>
              <a:gd name="T102" fmla="*/ 2147483646 w 5702"/>
              <a:gd name="T103" fmla="*/ 78004053 h 394"/>
              <a:gd name="T104" fmla="*/ 1509497678 w 5702"/>
              <a:gd name="T105" fmla="*/ 80297628 h 394"/>
              <a:gd name="T106" fmla="*/ 488593010 w 5702"/>
              <a:gd name="T107" fmla="*/ 82592274 h 394"/>
              <a:gd name="T108" fmla="*/ 0 w 5702"/>
              <a:gd name="T109" fmla="*/ 5736081 h 394"/>
              <a:gd name="T110" fmla="*/ 990045672 w 5702"/>
              <a:gd name="T111" fmla="*/ 2294647 h 394"/>
              <a:gd name="T112" fmla="*/ 2046950631 w 5702"/>
              <a:gd name="T113" fmla="*/ 0 h 3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1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7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490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9150" y="1065213"/>
            <a:ext cx="8172450" cy="971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700" dirty="0">
                <a:solidFill>
                  <a:schemeClr val="tx1">
                    <a:lumMod val="50000"/>
                  </a:schemeClr>
                </a:solidFill>
                <a:ea typeface="+mn-ea"/>
              </a:rPr>
              <a:t>http://www.cbelib.jxufe.cn/</a:t>
            </a:r>
            <a:endParaRPr lang="zh-CN" altLang="en-US" sz="2700" dirty="0">
              <a:solidFill>
                <a:schemeClr val="tx1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62125"/>
            <a:ext cx="70659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标题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7" name="TextBox 16"/>
          <p:cNvSpPr>
            <a:spLocks noChangeArrowheads="1"/>
          </p:cNvSpPr>
          <p:nvPr/>
        </p:nvSpPr>
        <p:spPr bwMode="auto">
          <a:xfrm>
            <a:off x="979488" y="-106363"/>
            <a:ext cx="4794250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、读者咨询流程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 bwMode="auto">
          <a:xfrm>
            <a:off x="0" y="857250"/>
            <a:ext cx="78867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章程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936625"/>
            <a:ext cx="5605462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6"/>
          <p:cNvSpPr>
            <a:spLocks noChangeArrowheads="1"/>
          </p:cNvSpPr>
          <p:nvPr/>
        </p:nvSpPr>
        <p:spPr bwMode="auto">
          <a:xfrm>
            <a:off x="979488" y="-106363"/>
            <a:ext cx="4794250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、读者咨询流程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457450"/>
            <a:ext cx="4789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用户权限判断</a:t>
            </a:r>
          </a:p>
        </p:txBody>
      </p:sp>
      <p:sp>
        <p:nvSpPr>
          <p:cNvPr id="20485" name="TextBox 16"/>
          <p:cNvSpPr>
            <a:spLocks noChangeArrowheads="1"/>
          </p:cNvSpPr>
          <p:nvPr/>
        </p:nvSpPr>
        <p:spPr bwMode="auto">
          <a:xfrm>
            <a:off x="979488" y="-106363"/>
            <a:ext cx="4794250" cy="841376"/>
          </a:xfrm>
          <a:prstGeom prst="roundRect">
            <a:avLst>
              <a:gd name="adj" fmla="val 8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</a:t>
            </a:r>
            <a:r>
              <a:rPr lang="en-US" altLang="zh-CN" sz="2400" b="1">
                <a:solidFill>
                  <a:srgbClr val="E8C6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、读者咨询流程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760232" y="3920490"/>
            <a:ext cx="2114550" cy="571500"/>
          </a:xfrm>
          <a:prstGeom prst="wedgeRoundRectCallout">
            <a:avLst>
              <a:gd name="adj1" fmla="val -38981"/>
              <a:gd name="adj2" fmla="val -96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单位</a:t>
            </a:r>
            <a:r>
              <a:rPr lang="en-US" altLang="zh-CN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IP</a:t>
            </a:r>
            <a:r>
              <a:rPr lang="zh-CN" altLang="en-US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外，需要先登陆</a:t>
            </a:r>
            <a:endParaRPr lang="en-US" altLang="zh-CN" sz="1350" dirty="0" smtClean="0">
              <a:solidFill>
                <a:schemeClr val="accent5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VPN</a:t>
            </a:r>
            <a:r>
              <a:rPr lang="zh-CN" altLang="en-US" sz="135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再检索</a:t>
            </a:r>
            <a:endParaRPr lang="zh-CN" altLang="zh-CN" sz="1350" dirty="0" smtClean="0">
              <a:solidFill>
                <a:schemeClr val="accent5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nordridesign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336699"/>
    </a:accent1>
    <a:accent2>
      <a:srgbClr val="45ACDF"/>
    </a:accent2>
    <a:accent3>
      <a:srgbClr val="FFFFFF"/>
    </a:accent3>
    <a:accent4>
      <a:srgbClr val="000000"/>
    </a:accent4>
    <a:accent5>
      <a:srgbClr val="ADB8CA"/>
    </a:accent5>
    <a:accent6>
      <a:srgbClr val="3E9BCA"/>
    </a:accent6>
    <a:hlink>
      <a:srgbClr val="0099CC"/>
    </a:hlink>
    <a:folHlink>
      <a:srgbClr val="66CCFF"/>
    </a:folHlink>
  </a:clrScheme>
  <a:fontScheme name="NordriDesign_免费商务模板系列">
    <a:majorFont>
      <a:latin typeface="Arial"/>
      <a:ea typeface="黑体"/>
      <a:cs typeface=""/>
    </a:majorFont>
    <a:minorFont>
      <a:latin typeface="Arial"/>
      <a:ea typeface="黑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1105</Words>
  <Application>Microsoft Office PowerPoint</Application>
  <PresentationFormat>全屏显示(4:3)</PresentationFormat>
  <Paragraphs>121</Paragraphs>
  <Slides>35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PMingLiU</vt:lpstr>
      <vt:lpstr>仿宋</vt:lpstr>
      <vt:lpstr>黑体</vt:lpstr>
      <vt:lpstr>华文细黑</vt:lpstr>
      <vt:lpstr>华文中宋</vt:lpstr>
      <vt:lpstr>楷体_GB2312</vt:lpstr>
      <vt:lpstr>宋体</vt:lpstr>
      <vt:lpstr>微软雅黑</vt:lpstr>
      <vt:lpstr>Arial</vt:lpstr>
      <vt:lpstr>Calibri</vt:lpstr>
      <vt:lpstr>Impact</vt:lpstr>
      <vt:lpstr>Verdana</vt:lpstr>
      <vt:lpstr>Wingdings</vt:lpstr>
      <vt:lpstr>nordridesign.com</vt:lpstr>
      <vt:lpstr>1_Office 主题</vt:lpstr>
      <vt:lpstr>2_Office 主题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章程</vt:lpstr>
      <vt:lpstr>用户权限判断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领取任务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NordriDesign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NordriDesign</dc:creator>
  <cp:keywords>ppt幻灯设计/ppt模板设计</cp:keywords>
  <dc:description>nordridesign.com</dc:description>
  <cp:lastModifiedBy>PC</cp:lastModifiedBy>
  <cp:revision>259</cp:revision>
  <dcterms:created xsi:type="dcterms:W3CDTF">2008-05-06T01:42:58Z</dcterms:created>
  <dcterms:modified xsi:type="dcterms:W3CDTF">2021-04-23T08:44:12Z</dcterms:modified>
</cp:coreProperties>
</file>