
<file path=[Content_Types].xml><?xml version="1.0" encoding="utf-8"?>
<Types xmlns="http://schemas.openxmlformats.org/package/2006/content-types">
  <Default Extension="jpeg" ContentType="image/jpeg"/>
  <Default Extension="wav" ContentType="audio/x-wav"/>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8"/>
  </p:notesMasterIdLst>
  <p:sldIdLst>
    <p:sldId id="258" r:id="rId4"/>
    <p:sldId id="259" r:id="rId5"/>
    <p:sldId id="260" r:id="rId6"/>
    <p:sldId id="282" r:id="rId7"/>
    <p:sldId id="281" r:id="rId9"/>
    <p:sldId id="265" r:id="rId10"/>
    <p:sldId id="266" r:id="rId11"/>
    <p:sldId id="261" r:id="rId12"/>
    <p:sldId id="269" r:id="rId13"/>
    <p:sldId id="268" r:id="rId14"/>
    <p:sldId id="302" r:id="rId15"/>
    <p:sldId id="304" r:id="rId16"/>
    <p:sldId id="305" r:id="rId17"/>
    <p:sldId id="306" r:id="rId18"/>
    <p:sldId id="307" r:id="rId19"/>
    <p:sldId id="308" r:id="rId20"/>
    <p:sldId id="309" r:id="rId21"/>
    <p:sldId id="310" r:id="rId22"/>
    <p:sldId id="312" r:id="rId23"/>
    <p:sldId id="311" r:id="rId24"/>
    <p:sldId id="283" r:id="rId25"/>
    <p:sldId id="284" r:id="rId26"/>
    <p:sldId id="336" r:id="rId27"/>
    <p:sldId id="337" r:id="rId28"/>
    <p:sldId id="338" r:id="rId29"/>
    <p:sldId id="339" r:id="rId30"/>
    <p:sldId id="341" r:id="rId31"/>
    <p:sldId id="340" r:id="rId32"/>
    <p:sldId id="342" r:id="rId33"/>
    <p:sldId id="343" r:id="rId34"/>
    <p:sldId id="344" r:id="rId35"/>
    <p:sldId id="345" r:id="rId36"/>
    <p:sldId id="346" r:id="rId37"/>
    <p:sldId id="347" r:id="rId38"/>
    <p:sldId id="348" r:id="rId39"/>
    <p:sldId id="349" r:id="rId40"/>
    <p:sldId id="350" r:id="rId41"/>
    <p:sldId id="285" r:id="rId42"/>
    <p:sldId id="286" r:id="rId43"/>
    <p:sldId id="331" r:id="rId44"/>
    <p:sldId id="334" r:id="rId45"/>
    <p:sldId id="287" r:id="rId46"/>
    <p:sldId id="335" r:id="rId47"/>
    <p:sldId id="351" r:id="rId48"/>
    <p:sldId id="352" r:id="rId49"/>
    <p:sldId id="353" r:id="rId50"/>
    <p:sldId id="354" r:id="rId51"/>
    <p:sldId id="355" r:id="rId52"/>
    <p:sldId id="356" r:id="rId53"/>
    <p:sldId id="357" r:id="rId54"/>
    <p:sldId id="262" r:id="rId55"/>
    <p:sldId id="272" r:id="rId56"/>
    <p:sldId id="297" r:id="rId57"/>
    <p:sldId id="298" r:id="rId58"/>
    <p:sldId id="299" r:id="rId59"/>
    <p:sldId id="300" r:id="rId60"/>
    <p:sldId id="264" r:id="rId6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4C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85" d="100"/>
          <a:sy n="85" d="100"/>
        </p:scale>
        <p:origin x="192" y="78"/>
      </p:cViewPr>
      <p:guideLst>
        <p:guide orient="horz" pos="2160"/>
        <p:guide pos="379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notesMaster" Target="notesMasters/notesMaster1.xml"/><Relationship Id="rId7" Type="http://schemas.openxmlformats.org/officeDocument/2006/relationships/slide" Target="slides/slide4.xml"/><Relationship Id="rId64" Type="http://schemas.openxmlformats.org/officeDocument/2006/relationships/tableStyles" Target="tableStyles.xml"/><Relationship Id="rId63" Type="http://schemas.openxmlformats.org/officeDocument/2006/relationships/viewProps" Target="viewProps.xml"/><Relationship Id="rId62" Type="http://schemas.openxmlformats.org/officeDocument/2006/relationships/presProps" Target="presProps.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3.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nSpc>
                <a:spcPct val="150000"/>
              </a:lnSpc>
            </a:pPr>
            <a:r>
              <a:rPr lang="zh-CN" altLang="en-US" b="1">
                <a:ln w="12700" cap="flat" cmpd="sng">
                  <a:solidFill>
                    <a:srgbClr val="EAEAEA"/>
                  </a:solidFill>
                  <a:prstDash val="solid"/>
                  <a:headEnd type="none" w="med" len="med"/>
                  <a:tailEnd type="none" w="med" len="med"/>
                </a:ln>
                <a:gradFill rotWithShape="0">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prstShdw prst="shdw11" dir="16200000">
                    <a:srgbClr val="C0C0C0">
                      <a:alpha val="78000"/>
                    </a:srgbClr>
                  </a:prstShdw>
                </a:effectLst>
                <a:latin typeface="黑体" panose="02010609060101010101" pitchFamily="1" charset="-122"/>
                <a:ea typeface="黑体" panose="02010609060101010101" pitchFamily="1" charset="-122"/>
                <a:cs typeface="+mn-ea"/>
                <a:sym typeface="+mn-ea"/>
              </a:rPr>
              <a:t>在同学们眼里，中国知网最重要的身份还是     ——论文助手......</a:t>
            </a:r>
            <a:r>
              <a:rPr lang="zh-CN" altLang="en-US" dirty="0">
                <a:solidFill>
                  <a:srgbClr val="000000"/>
                </a:solidFill>
                <a:effectLst>
                  <a:outerShdw blurRad="38100" dist="38100" dir="2700000">
                    <a:srgbClr val="C0C0C0"/>
                  </a:outerShdw>
                </a:effectLst>
                <a:latin typeface="微软雅黑" panose="020B0503020204020204" pitchFamily="34" charset="-122"/>
                <a:ea typeface="微软雅黑" panose="020B0503020204020204" pitchFamily="34" charset="-122"/>
                <a:cs typeface="+mn-ea"/>
                <a:sym typeface="+mn-ea"/>
              </a:rPr>
              <a:t>问题来了：      什么是中国知网？      中国知网怎样助力学位论文？</a:t>
            </a:r>
            <a:endParaRPr lang="zh-CN" altLang="en-US" dirty="0">
              <a:solidFill>
                <a:srgbClr val="000000"/>
              </a:solidFill>
              <a:effectLst>
                <a:outerShdw blurRad="38100" dist="38100" dir="2700000">
                  <a:srgbClr val="C0C0C0"/>
                </a:outerShdw>
              </a:effectLst>
              <a:latin typeface="微软雅黑" panose="020B0503020204020204" pitchFamily="34" charset="-122"/>
              <a:ea typeface="微软雅黑" panose="020B0503020204020204" pitchFamily="34" charset="-122"/>
              <a:cs typeface="+mn-ea"/>
              <a:sym typeface="+mn-ea"/>
            </a:endParaRPr>
          </a:p>
          <a:p>
            <a:pPr>
              <a:lnSpc>
                <a:spcPct val="150000"/>
              </a:lnSpc>
            </a:pPr>
            <a:r>
              <a:rPr lang="zh-CN" altLang="en-US" dirty="0">
                <a:solidFill>
                  <a:srgbClr val="000000"/>
                </a:solidFill>
                <a:latin typeface="微软雅黑" panose="020B0503020204020204" pitchFamily="34" charset="-122"/>
                <a:ea typeface="微软雅黑" panose="020B0503020204020204" pitchFamily="34" charset="-122"/>
                <a:sym typeface="+mn-ea"/>
              </a:rPr>
              <a:t> </a:t>
            </a:r>
            <a:r>
              <a:rPr lang="en-US" altLang="x-none" dirty="0">
                <a:solidFill>
                  <a:srgbClr val="000000"/>
                </a:solidFill>
                <a:latin typeface="微软雅黑" panose="020B0503020204020204" pitchFamily="34" charset="-122"/>
                <a:ea typeface="微软雅黑" panose="020B0503020204020204" pitchFamily="34" charset="-122"/>
                <a:sym typeface="+mn-ea"/>
              </a:rPr>
              <a:t>CNKI </a:t>
            </a:r>
            <a:r>
              <a:rPr lang="zh-CN" altLang="en-US" dirty="0">
                <a:solidFill>
                  <a:srgbClr val="000000"/>
                </a:solidFill>
                <a:latin typeface="微软雅黑" panose="020B0503020204020204" pitchFamily="34" charset="-122"/>
                <a:ea typeface="微软雅黑" panose="020B0503020204020204" pitchFamily="34" charset="-122"/>
                <a:sym typeface="+mn-ea"/>
              </a:rPr>
              <a:t>工程于1995年在清华大学正式立项，在政府及社会各界多方努力下，建成了世界上全文信息量规模最大的“</a:t>
            </a:r>
            <a:r>
              <a:rPr lang="en-US" altLang="x-none" dirty="0">
                <a:solidFill>
                  <a:srgbClr val="FF0000"/>
                </a:solidFill>
                <a:latin typeface="微软雅黑" panose="020B0503020204020204" pitchFamily="34" charset="-122"/>
                <a:ea typeface="微软雅黑" panose="020B0503020204020204" pitchFamily="34" charset="-122"/>
                <a:sym typeface="+mn-ea"/>
              </a:rPr>
              <a:t>CNKI</a:t>
            </a:r>
            <a:r>
              <a:rPr lang="zh-CN" altLang="en-US" dirty="0">
                <a:solidFill>
                  <a:srgbClr val="FF0000"/>
                </a:solidFill>
                <a:latin typeface="微软雅黑" panose="020B0503020204020204" pitchFamily="34" charset="-122"/>
                <a:ea typeface="微软雅黑" panose="020B0503020204020204" pitchFamily="34" charset="-122"/>
                <a:sym typeface="+mn-ea"/>
              </a:rPr>
              <a:t>数字图书馆</a:t>
            </a:r>
            <a:r>
              <a:rPr lang="zh-CN" altLang="en-US" dirty="0">
                <a:solidFill>
                  <a:srgbClr val="000000"/>
                </a:solidFill>
                <a:latin typeface="微软雅黑" panose="020B0503020204020204" pitchFamily="34" charset="-122"/>
                <a:ea typeface="微软雅黑" panose="020B0503020204020204" pitchFamily="34" charset="-122"/>
                <a:sym typeface="+mn-ea"/>
              </a:rPr>
              <a:t>”。</a:t>
            </a:r>
            <a:endParaRPr lang="zh-CN" altLang="en-US" noProof="1">
              <a:solidFill>
                <a:srgbClr val="000000"/>
              </a:solidFill>
              <a:effectLst>
                <a:outerShdw blurRad="38100" dist="38100" dir="2700000">
                  <a:srgbClr val="C0C0C0"/>
                </a:outerShdw>
              </a:effectLst>
              <a:latin typeface="微软雅黑" panose="020B0503020204020204" pitchFamily="34" charset="-122"/>
              <a:ea typeface="微软雅黑" panose="020B0503020204020204" pitchFamily="34" charset="-122"/>
            </a:endParaRPr>
          </a:p>
          <a:p>
            <a:pPr algn="l" fontAlgn="base"/>
            <a:endParaRPr lang="zh-CN" altLang="en-US" b="1" strike="noStrike" noProof="1">
              <a:ln w="12700" cap="flat" cmpd="sng">
                <a:solidFill>
                  <a:srgbClr val="EAEAEA"/>
                </a:solidFill>
                <a:prstDash val="solid"/>
                <a:headEnd type="none" w="med" len="med"/>
                <a:tailEnd type="none" w="med" len="med"/>
              </a:ln>
              <a:gradFill rotWithShape="0">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prstShdw prst="shdw11" dir="16200000">
                  <a:srgbClr val="C0C0C0">
                    <a:alpha val="78000"/>
                  </a:srgbClr>
                </a:prstShdw>
              </a:effectLst>
              <a:latin typeface="黑体" panose="02010609060101010101" pitchFamily="1" charset="-122"/>
              <a:ea typeface="黑体" panose="02010609060101010101" pitchFamily="1" charset="-122"/>
            </a:endParaRPr>
          </a:p>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幻灯片图像占位符 1"/>
          <p:cNvSpPr>
            <a:spLocks noGrp="1" noRot="1" noChangeAspect="1"/>
          </p:cNvSpPr>
          <p:nvPr>
            <p:ph type="sldImg"/>
          </p:nvPr>
        </p:nvSpPr>
        <p:spPr/>
      </p:sp>
      <p:sp>
        <p:nvSpPr>
          <p:cNvPr id="91138" name="文本占位符 2"/>
          <p:cNvSpPr>
            <a:spLocks noGrp="1"/>
          </p:cNvSpPr>
          <p:nvPr>
            <p:ph type="body"/>
          </p:nvPr>
        </p:nvSpPr>
        <p:spPr/>
        <p:txBody>
          <a:bodyPr anchor="t"/>
          <a:lstStyle/>
          <a:p>
            <a:pPr lvl="0" indent="0"/>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fontAlgn="base">
              <a:lnSpc>
                <a:spcPct val="120000"/>
              </a:lnSpc>
            </a:pP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fontAlgn="base">
              <a:lnSpc>
                <a:spcPct val="150000"/>
              </a:lnSpc>
            </a:pPr>
            <a:r>
              <a:rPr lang="zh-CN" altLang="en-US" dirty="0">
                <a:effectLst>
                  <a:outerShdw blurRad="38100" dist="19050" dir="2700000" algn="tl" rotWithShape="0">
                    <a:schemeClr val="dk1">
                      <a:alpha val="40000"/>
                    </a:schemeClr>
                  </a:outerShdw>
                </a:effectLst>
                <a:ea typeface="宋体" panose="02010600030101010101" pitchFamily="2" charset="-122"/>
                <a:sym typeface="+mn-ea"/>
              </a:rPr>
              <a:t>来源：图书馆、资料室；专业的学术论文数据库或网站；做实地调查研究；实验与观察。</a:t>
            </a:r>
            <a:endParaRPr lang="zh-CN" altLang="en-US" dirty="0">
              <a:effectLst>
                <a:outerShdw blurRad="38100" dist="19050" dir="2700000" algn="tl" rotWithShape="0">
                  <a:schemeClr val="dk1">
                    <a:alpha val="40000"/>
                  </a:schemeClr>
                </a:outerShdw>
              </a:effectLst>
              <a:ea typeface="宋体" panose="02010600030101010101" pitchFamily="2" charset="-122"/>
              <a:sym typeface="+mn-ea"/>
            </a:endParaRPr>
          </a:p>
          <a:p>
            <a:pPr fontAlgn="base">
              <a:lnSpc>
                <a:spcPct val="150000"/>
              </a:lnSpc>
            </a:pPr>
            <a:r>
              <a:rPr lang="zh-CN" altLang="en-US" dirty="0">
                <a:effectLst>
                  <a:outerShdw blurRad="38100" dist="19050" dir="2700000" algn="tl" rotWithShape="0">
                    <a:schemeClr val="dk1">
                      <a:alpha val="40000"/>
                    </a:schemeClr>
                  </a:outerShdw>
                </a:effectLst>
                <a:ea typeface="宋体" panose="02010600030101010101" pitchFamily="2" charset="-122"/>
                <a:sym typeface="+mn-ea"/>
              </a:rPr>
              <a:t>良好习惯：记下引文出处，以便撰写参考文献目录。对某些资料产生灵感火花，要即时写下来。顺藤摸瓜，阅读相关学术论文的参考文献。收集材料的过程是完成文献综述的过程。</a:t>
            </a:r>
            <a:endParaRPr lang="zh-CN" altLang="en-US" dirty="0">
              <a:effectLst>
                <a:outerShdw blurRad="38100" dist="19050" dir="2700000" algn="tl" rotWithShape="0">
                  <a:schemeClr val="dk1">
                    <a:alpha val="40000"/>
                  </a:schemeClr>
                </a:outerShdw>
              </a:effectLst>
              <a:ea typeface="宋体" panose="02010600030101010101" pitchFamily="2" charset="-122"/>
              <a:sym typeface="+mn-ea"/>
            </a:endParaRPr>
          </a:p>
          <a:p>
            <a:pPr fontAlgn="base">
              <a:lnSpc>
                <a:spcPct val="150000"/>
              </a:lnSpc>
            </a:pPr>
            <a:endParaRPr lang="zh-CN" altLang="en-US" strike="noStrike" noProof="1">
              <a:solidFill>
                <a:schemeClr val="tx1"/>
              </a:solidFill>
              <a:effectLst>
                <a:outerShdw blurRad="38100" dist="19050" dir="2700000" algn="tl" rotWithShape="0">
                  <a:schemeClr val="dk1">
                    <a:alpha val="40000"/>
                  </a:schemeClr>
                </a:outerShdw>
              </a:effectLst>
              <a:ea typeface="宋体" panose="02010600030101010101" pitchFamily="2" charset="-122"/>
              <a:sym typeface="+mn-ea"/>
            </a:endParaRPr>
          </a:p>
          <a:p>
            <a:pPr fontAlgn="base">
              <a:lnSpc>
                <a:spcPct val="150000"/>
              </a:lnSpc>
            </a:pPr>
            <a:r>
              <a:rPr lang="zh-CN" altLang="en-US" b="1" dirty="0">
                <a:solidFill>
                  <a:srgbClr val="09886D"/>
                </a:solidFill>
                <a:latin typeface="Arial" panose="020B0604020202020204" pitchFamily="34" charset="0"/>
                <a:ea typeface="宋体" panose="02010600030101010101" pitchFamily="2" charset="-122"/>
                <a:sym typeface="宋体" panose="02010600030101010101" pitchFamily="2" charset="-122"/>
              </a:rPr>
              <a:t>文献分析，深入了解学科动态，辅助选题研究</a:t>
            </a:r>
            <a:endParaRPr lang="zh-CN" altLang="en-US" b="1" dirty="0">
              <a:solidFill>
                <a:srgbClr val="09886D"/>
              </a:solidFill>
              <a:latin typeface="Arial" panose="020B0604020202020204" pitchFamily="34" charset="0"/>
              <a:ea typeface="宋体" panose="02010600030101010101" pitchFamily="2" charset="-122"/>
            </a:endParaRPr>
          </a:p>
          <a:p>
            <a:pPr fontAlgn="base">
              <a:lnSpc>
                <a:spcPct val="150000"/>
              </a:lnSpc>
            </a:pPr>
            <a:endParaRPr lang="zh-CN" altLang="en-US" strike="noStrike" noProof="1">
              <a:solidFill>
                <a:schemeClr val="tx1"/>
              </a:solidFill>
              <a:effectLst>
                <a:outerShdw blurRad="38100" dist="19050" dir="2700000" algn="tl" rotWithShape="0">
                  <a:schemeClr val="dk1">
                    <a:alpha val="40000"/>
                  </a:schemeClr>
                </a:outerShdw>
              </a:effectLst>
              <a:ea typeface="宋体" panose="02010600030101010101" pitchFamily="2" charset="-122"/>
              <a:sym typeface="+mn-ea"/>
            </a:endParaRPr>
          </a:p>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fontAlgn="base">
              <a:lnSpc>
                <a:spcPct val="150000"/>
              </a:lnSpc>
            </a:pPr>
            <a:r>
              <a:rPr lang="zh-CN" altLang="en-US" dirty="0">
                <a:effectLst>
                  <a:outerShdw blurRad="38100" dist="19050" dir="2700000" algn="tl" rotWithShape="0">
                    <a:schemeClr val="dk1">
                      <a:alpha val="40000"/>
                    </a:schemeClr>
                  </a:outerShdw>
                </a:effectLst>
                <a:ea typeface="宋体" panose="02010600030101010101" pitchFamily="2" charset="-122"/>
                <a:sym typeface="+mn-ea"/>
              </a:rPr>
              <a:t>来源：图书馆、资料室；专业的学术论文数据库或网站；做实地调查研究；实验与观察。</a:t>
            </a:r>
            <a:endParaRPr lang="zh-CN" altLang="en-US" dirty="0">
              <a:effectLst>
                <a:outerShdw blurRad="38100" dist="19050" dir="2700000" algn="tl" rotWithShape="0">
                  <a:schemeClr val="dk1">
                    <a:alpha val="40000"/>
                  </a:schemeClr>
                </a:outerShdw>
              </a:effectLst>
              <a:ea typeface="宋体" panose="02010600030101010101" pitchFamily="2" charset="-122"/>
              <a:sym typeface="+mn-ea"/>
            </a:endParaRPr>
          </a:p>
          <a:p>
            <a:pPr fontAlgn="base">
              <a:lnSpc>
                <a:spcPct val="150000"/>
              </a:lnSpc>
            </a:pPr>
            <a:r>
              <a:rPr lang="zh-CN" altLang="en-US" dirty="0">
                <a:effectLst>
                  <a:outerShdw blurRad="38100" dist="19050" dir="2700000" algn="tl" rotWithShape="0">
                    <a:schemeClr val="dk1">
                      <a:alpha val="40000"/>
                    </a:schemeClr>
                  </a:outerShdw>
                </a:effectLst>
                <a:ea typeface="宋体" panose="02010600030101010101" pitchFamily="2" charset="-122"/>
                <a:sym typeface="+mn-ea"/>
              </a:rPr>
              <a:t>良好习惯：记下引文出处，以便撰写参考文献目录。对某些资料产生灵感火花，要即时写下来。顺藤摸瓜，阅读相关学术论文的参考文献。收集材料的过程是完成文献综述的过程。</a:t>
            </a:r>
            <a:endParaRPr lang="zh-CN" altLang="en-US" dirty="0">
              <a:effectLst>
                <a:outerShdw blurRad="38100" dist="19050" dir="2700000" algn="tl" rotWithShape="0">
                  <a:schemeClr val="dk1">
                    <a:alpha val="40000"/>
                  </a:schemeClr>
                </a:outerShdw>
              </a:effectLst>
              <a:ea typeface="宋体" panose="02010600030101010101" pitchFamily="2" charset="-122"/>
              <a:sym typeface="+mn-ea"/>
            </a:endParaRPr>
          </a:p>
          <a:p>
            <a:pPr fontAlgn="base">
              <a:lnSpc>
                <a:spcPct val="150000"/>
              </a:lnSpc>
            </a:pPr>
            <a:endParaRPr lang="zh-CN" altLang="en-US" strike="noStrike" noProof="1">
              <a:solidFill>
                <a:schemeClr val="tx1"/>
              </a:solidFill>
              <a:effectLst>
                <a:outerShdw blurRad="38100" dist="19050" dir="2700000" algn="tl" rotWithShape="0">
                  <a:schemeClr val="dk1">
                    <a:alpha val="40000"/>
                  </a:schemeClr>
                </a:outerShdw>
              </a:effectLst>
              <a:ea typeface="宋体" panose="02010600030101010101" pitchFamily="2" charset="-122"/>
              <a:sym typeface="+mn-ea"/>
            </a:endParaRPr>
          </a:p>
          <a:p>
            <a:pPr fontAlgn="base">
              <a:lnSpc>
                <a:spcPct val="150000"/>
              </a:lnSpc>
            </a:pPr>
            <a:r>
              <a:rPr lang="zh-CN" altLang="en-US" b="1" dirty="0">
                <a:solidFill>
                  <a:srgbClr val="09886D"/>
                </a:solidFill>
                <a:latin typeface="Arial" panose="020B0604020202020204" pitchFamily="34" charset="0"/>
                <a:ea typeface="宋体" panose="02010600030101010101" pitchFamily="2" charset="-122"/>
                <a:sym typeface="宋体" panose="02010600030101010101" pitchFamily="2" charset="-122"/>
              </a:rPr>
              <a:t>文献分析，深入了解学科动态，辅助选题研究</a:t>
            </a:r>
            <a:endParaRPr lang="zh-CN" altLang="en-US" b="1" dirty="0">
              <a:solidFill>
                <a:srgbClr val="09886D"/>
              </a:solidFill>
              <a:latin typeface="Arial" panose="020B0604020202020204" pitchFamily="34" charset="0"/>
              <a:ea typeface="宋体" panose="02010600030101010101" pitchFamily="2" charset="-122"/>
            </a:endParaRPr>
          </a:p>
          <a:p>
            <a:pPr fontAlgn="base">
              <a:lnSpc>
                <a:spcPct val="150000"/>
              </a:lnSpc>
            </a:pPr>
            <a:endParaRPr lang="zh-CN" altLang="en-US" strike="noStrike" noProof="1">
              <a:solidFill>
                <a:schemeClr val="tx1"/>
              </a:solidFill>
              <a:effectLst>
                <a:outerShdw blurRad="38100" dist="19050" dir="2700000" algn="tl" rotWithShape="0">
                  <a:schemeClr val="dk1">
                    <a:alpha val="40000"/>
                  </a:schemeClr>
                </a:outerShdw>
              </a:effectLst>
              <a:ea typeface="宋体" panose="02010600030101010101" pitchFamily="2" charset="-122"/>
              <a:sym typeface="+mn-ea"/>
            </a:endParaRPr>
          </a:p>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fontAlgn="base"/>
            <a:r>
              <a:rPr lang="zh-CN" altLang="en-US" b="1" dirty="0">
                <a:solidFill>
                  <a:schemeClr val="accent4"/>
                </a:solidFill>
                <a:effectLst/>
                <a:latin typeface="宋体" panose="02010600030101010101" pitchFamily="2" charset="-122"/>
                <a:ea typeface="宋体" panose="02010600030101010101" pitchFamily="2" charset="-122"/>
                <a:sym typeface="+mn-ea"/>
              </a:rPr>
              <a:t>撰写过程，</a:t>
            </a:r>
            <a:r>
              <a:rPr lang="zh-CN" altLang="en-US" dirty="0">
                <a:solidFill>
                  <a:schemeClr val="accent4"/>
                </a:solidFill>
                <a:latin typeface="宋体" panose="02010600030101010101" pitchFamily="2" charset="-122"/>
                <a:ea typeface="宋体" panose="02010600030101010101" pitchFamily="2" charset="-122"/>
                <a:sym typeface="+mn-ea"/>
              </a:rPr>
              <a:t>周密思考，慎重落笔。  </a:t>
            </a:r>
            <a:r>
              <a:rPr lang="en-US" altLang="zh-CN" dirty="0">
                <a:solidFill>
                  <a:schemeClr val="accent4"/>
                </a:solidFill>
                <a:latin typeface="宋体" panose="02010600030101010101" pitchFamily="2" charset="-122"/>
                <a:ea typeface="宋体" panose="02010600030101010101" pitchFamily="2" charset="-122"/>
                <a:sym typeface="+mn-ea"/>
              </a:rPr>
              <a:t>a.</a:t>
            </a:r>
            <a:r>
              <a:rPr lang="zh-CN" altLang="en-US" dirty="0">
                <a:solidFill>
                  <a:schemeClr val="accent4"/>
                </a:solidFill>
                <a:latin typeface="宋体" panose="02010600030101010101" pitchFamily="2" charset="-122"/>
                <a:ea typeface="宋体" panose="02010600030101010101" pitchFamily="2" charset="-122"/>
                <a:sym typeface="+mn-ea"/>
              </a:rPr>
              <a:t>明确主题；  </a:t>
            </a:r>
            <a:r>
              <a:rPr lang="en-US" altLang="zh-CN" dirty="0">
                <a:solidFill>
                  <a:schemeClr val="accent4"/>
                </a:solidFill>
                <a:latin typeface="宋体" panose="02010600030101010101" pitchFamily="2" charset="-122"/>
                <a:ea typeface="宋体" panose="02010600030101010101" pitchFamily="2" charset="-122"/>
                <a:sym typeface="+mn-ea"/>
              </a:rPr>
              <a:t>b.</a:t>
            </a:r>
            <a:r>
              <a:rPr lang="zh-CN" altLang="en-US" dirty="0">
                <a:solidFill>
                  <a:schemeClr val="accent4"/>
                </a:solidFill>
                <a:latin typeface="宋体" panose="02010600030101010101" pitchFamily="2" charset="-122"/>
                <a:ea typeface="宋体" panose="02010600030101010101" pitchFamily="2" charset="-122"/>
                <a:sym typeface="+mn-ea"/>
              </a:rPr>
              <a:t>理清思路；  </a:t>
            </a:r>
            <a:r>
              <a:rPr lang="en-US" altLang="zh-CN" dirty="0">
                <a:solidFill>
                  <a:schemeClr val="accent4"/>
                </a:solidFill>
                <a:latin typeface="宋体" panose="02010600030101010101" pitchFamily="2" charset="-122"/>
                <a:ea typeface="宋体" panose="02010600030101010101" pitchFamily="2" charset="-122"/>
                <a:sym typeface="+mn-ea"/>
              </a:rPr>
              <a:t>c.</a:t>
            </a:r>
            <a:r>
              <a:rPr lang="zh-CN" altLang="en-US" dirty="0">
                <a:solidFill>
                  <a:schemeClr val="accent4"/>
                </a:solidFill>
                <a:latin typeface="宋体" panose="02010600030101010101" pitchFamily="2" charset="-122"/>
                <a:ea typeface="宋体" panose="02010600030101010101" pitchFamily="2" charset="-122"/>
                <a:sym typeface="+mn-ea"/>
              </a:rPr>
              <a:t>立定格局；  </a:t>
            </a:r>
            <a:r>
              <a:rPr lang="en-US" altLang="zh-CN" dirty="0">
                <a:solidFill>
                  <a:schemeClr val="accent4"/>
                </a:solidFill>
                <a:latin typeface="宋体" panose="02010600030101010101" pitchFamily="2" charset="-122"/>
                <a:ea typeface="宋体" panose="02010600030101010101" pitchFamily="2" charset="-122"/>
                <a:sym typeface="+mn-ea"/>
              </a:rPr>
              <a:t>d.</a:t>
            </a:r>
            <a:r>
              <a:rPr lang="zh-CN" altLang="en-US" dirty="0">
                <a:solidFill>
                  <a:schemeClr val="accent4"/>
                </a:solidFill>
                <a:latin typeface="宋体" panose="02010600030101010101" pitchFamily="2" charset="-122"/>
                <a:ea typeface="宋体" panose="02010600030101010101" pitchFamily="2" charset="-122"/>
                <a:sym typeface="+mn-ea"/>
              </a:rPr>
              <a:t>准备好需要的材料；  </a:t>
            </a:r>
            <a:r>
              <a:rPr lang="en-US" altLang="zh-CN" dirty="0">
                <a:solidFill>
                  <a:schemeClr val="accent4"/>
                </a:solidFill>
                <a:latin typeface="宋体" panose="02010600030101010101" pitchFamily="2" charset="-122"/>
                <a:ea typeface="宋体" panose="02010600030101010101" pitchFamily="2" charset="-122"/>
                <a:sym typeface="+mn-ea"/>
              </a:rPr>
              <a:t>e.</a:t>
            </a:r>
            <a:r>
              <a:rPr lang="zh-CN" altLang="en-US" dirty="0">
                <a:solidFill>
                  <a:schemeClr val="accent4"/>
                </a:solidFill>
                <a:latin typeface="宋体" panose="02010600030101010101" pitchFamily="2" charset="-122"/>
                <a:ea typeface="宋体" panose="02010600030101010101" pitchFamily="2" charset="-122"/>
                <a:sym typeface="+mn-ea"/>
              </a:rPr>
              <a:t>安排好写作时间、地点。一气呵成，不重“小节”。行于所当行，止于所当止。写不出的时候不硬写。</a:t>
            </a:r>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fontAlgn="base">
              <a:lnSpc>
                <a:spcPct val="120000"/>
              </a:lnSpc>
            </a:pPr>
            <a:r>
              <a:rPr lang="zh-CN" altLang="en-US" b="1" dirty="0">
                <a:solidFill>
                  <a:schemeClr val="accent4"/>
                </a:solidFill>
                <a:effectLst/>
                <a:latin typeface="宋体" panose="02010600030101010101" pitchFamily="2" charset="-122"/>
                <a:ea typeface="宋体" panose="02010600030101010101" pitchFamily="2" charset="-122"/>
                <a:sym typeface="+mn-ea"/>
              </a:rPr>
              <a:t>著录参考文献的作用：</a:t>
            </a:r>
            <a:r>
              <a:rPr lang="zh-CN" altLang="en-US" b="1"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sym typeface="+mn-ea"/>
              </a:rPr>
              <a:t>作者的文献保障程度；作者的学术道德品行；提供文献线索</a:t>
            </a:r>
            <a:r>
              <a:rPr lang="en-US" altLang="zh-CN" b="1"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sym typeface="+mn-ea"/>
              </a:rPr>
              <a:t>\</a:t>
            </a:r>
            <a:r>
              <a:rPr lang="zh-CN" altLang="en-US" b="1" dirty="0">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sym typeface="+mn-ea"/>
              </a:rPr>
              <a:t>核对文献质量</a:t>
            </a:r>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幻灯片图像占位符 1"/>
          <p:cNvSpPr>
            <a:spLocks noGrp="1" noRot="1" noChangeAspect="1"/>
          </p:cNvSpPr>
          <p:nvPr>
            <p:ph type="sldImg"/>
          </p:nvPr>
        </p:nvSpPr>
        <p:spPr/>
      </p:sp>
      <p:sp>
        <p:nvSpPr>
          <p:cNvPr id="89090" name="文本占位符 2"/>
          <p:cNvSpPr>
            <a:spLocks noGrp="1"/>
          </p:cNvSpPr>
          <p:nvPr>
            <p:ph type="body"/>
          </p:nvPr>
        </p:nvSpPr>
        <p:spPr/>
        <p:txBody>
          <a:bodyPr anchor="t"/>
          <a:lstStyle/>
          <a:p>
            <a:pPr lvl="0" indent="0"/>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2C205297-D9D9-4911-8D40-1A39BA7B843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67E56EE-CBA0-41B6-867A-C940E13AB19C}"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C205297-D9D9-4911-8D40-1A39BA7B843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67E56EE-CBA0-41B6-867A-C940E13AB19C}"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C205297-D9D9-4911-8D40-1A39BA7B843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67E56EE-CBA0-41B6-867A-C940E13AB19C}"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4" y="2665379"/>
            <a:ext cx="4873574"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8"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C205297-D9D9-4911-8D40-1A39BA7B843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67E56EE-CBA0-41B6-867A-C940E13AB19C}"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2C205297-D9D9-4911-8D40-1A39BA7B843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67E56EE-CBA0-41B6-867A-C940E13AB19C}"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2C205297-D9D9-4911-8D40-1A39BA7B843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67E56EE-CBA0-41B6-867A-C940E13AB19C}"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2C205297-D9D9-4911-8D40-1A39BA7B8439}"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67E56EE-CBA0-41B6-867A-C940E13AB19C}"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C205297-D9D9-4911-8D40-1A39BA7B8439}"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67E56EE-CBA0-41B6-867A-C940E13AB19C}"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C205297-D9D9-4911-8D40-1A39BA7B8439}"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67E56EE-CBA0-41B6-867A-C940E13AB19C}" type="slidenum">
              <a:rPr lang="zh-CN" altLang="en-US" smtClean="0"/>
            </a:fld>
            <a:endParaRPr lang="zh-CN" altLang="en-US"/>
          </a:p>
        </p:txBody>
      </p:sp>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15014" t="14696" r="12759" b="38773"/>
          <a:stretch>
            <a:fillRect/>
          </a:stretch>
        </p:blipFill>
        <p:spPr>
          <a:xfrm>
            <a:off x="2539" y="0"/>
            <a:ext cx="12187177"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2C205297-D9D9-4911-8D40-1A39BA7B843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67E56EE-CBA0-41B6-867A-C940E13AB19C}"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2C205297-D9D9-4911-8D40-1A39BA7B843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67E56EE-CBA0-41B6-867A-C940E13AB19C}"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1" Type="http://schemas.openxmlformats.org/officeDocument/2006/relationships/theme" Target="../theme/theme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205297-D9D9-4911-8D40-1A39BA7B8439}"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7E56EE-CBA0-41B6-867A-C940E13AB19C}"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1.xml"/><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1.xml"/><Relationship Id="rId5" Type="http://schemas.openxmlformats.org/officeDocument/2006/relationships/image" Target="../media/image15.emf"/><Relationship Id="rId4" Type="http://schemas.openxmlformats.org/officeDocument/2006/relationships/image" Target="../media/image11.png"/><Relationship Id="rId3" Type="http://schemas.openxmlformats.org/officeDocument/2006/relationships/image" Target="../media/image14.emf"/><Relationship Id="rId2" Type="http://schemas.openxmlformats.org/officeDocument/2006/relationships/image" Target="../media/image7.png"/><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5.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openxmlformats.org/officeDocument/2006/relationships/image" Target="../media/image27.png"/><Relationship Id="rId1" Type="http://schemas.openxmlformats.org/officeDocument/2006/relationships/image" Target="../media/image26.pn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xml"/><Relationship Id="rId4" Type="http://schemas.openxmlformats.org/officeDocument/2006/relationships/image" Target="../media/image11.png"/><Relationship Id="rId3" Type="http://schemas.openxmlformats.org/officeDocument/2006/relationships/image" Target="../media/image14.emf"/><Relationship Id="rId2" Type="http://schemas.openxmlformats.org/officeDocument/2006/relationships/image" Target="../media/image7.png"/><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1.xml"/><Relationship Id="rId5" Type="http://schemas.openxmlformats.org/officeDocument/2006/relationships/image" Target="../media/image15.emf"/><Relationship Id="rId4" Type="http://schemas.openxmlformats.org/officeDocument/2006/relationships/image" Target="../media/image33.emf"/><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5.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6.jpe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7.jpe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3.jpeg"/><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image" Target="../media/image40.jpe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8.png"/><Relationship Id="rId1" Type="http://schemas.openxmlformats.org/officeDocument/2006/relationships/image" Target="../media/image47.jpe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jpe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audio" Target="../media/audio1.wav"/><Relationship Id="rId3" Type="http://schemas.openxmlformats.org/officeDocument/2006/relationships/slide" Target="slide1.xml"/><Relationship Id="rId2" Type="http://schemas.openxmlformats.org/officeDocument/2006/relationships/image" Target="../media/image50.jpeg"/><Relationship Id="rId1" Type="http://schemas.openxmlformats.org/officeDocument/2006/relationships/image" Target="../media/image49.jpeg"/></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 Id="rId3" Type="http://schemas.openxmlformats.org/officeDocument/2006/relationships/slide" Target="slide1.xml"/><Relationship Id="rId2" Type="http://schemas.openxmlformats.org/officeDocument/2006/relationships/image" Target="../media/image52.png"/><Relationship Id="rId1" Type="http://schemas.openxmlformats.org/officeDocument/2006/relationships/image" Target="../media/image51.jpe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6.png"/><Relationship Id="rId2" Type="http://schemas.openxmlformats.org/officeDocument/2006/relationships/slide" Target="slide1.xml"/><Relationship Id="rId1"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 Target="slide1.xml"/><Relationship Id="rId1" Type="http://schemas.openxmlformats.org/officeDocument/2006/relationships/image" Target="../media/image57.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 Target="slide1.xml"/><Relationship Id="rId1" Type="http://schemas.openxmlformats.org/officeDocument/2006/relationships/image" Target="../media/image58.pn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slide" Target="slide1.xml"/><Relationship Id="rId2" Type="http://schemas.openxmlformats.org/officeDocument/2006/relationships/image" Target="../media/image60.png"/><Relationship Id="rId1" Type="http://schemas.openxmlformats.org/officeDocument/2006/relationships/image" Target="../media/image59.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1.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2.png"/></Relationships>
</file>

<file path=ppt/slides/_rels/slide38.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1.xml"/><Relationship Id="rId4" Type="http://schemas.openxmlformats.org/officeDocument/2006/relationships/image" Target="../media/image33.emf"/><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image" Target="../media/image1.png"/></Relationships>
</file>

<file path=ppt/slides/_rels/slide39.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1.xml"/><Relationship Id="rId6" Type="http://schemas.openxmlformats.org/officeDocument/2006/relationships/image" Target="../media/image15.emf"/><Relationship Id="rId5" Type="http://schemas.openxmlformats.org/officeDocument/2006/relationships/image" Target="../media/image63.png"/><Relationship Id="rId4" Type="http://schemas.openxmlformats.org/officeDocument/2006/relationships/image" Target="../media/image33.emf"/><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9.emf"/><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5.jpeg"/><Relationship Id="rId1" Type="http://schemas.openxmlformats.org/officeDocument/2006/relationships/image" Target="../media/image64.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6.jpeg"/><Relationship Id="rId1" Type="http://schemas.openxmlformats.org/officeDocument/2006/relationships/image" Target="../media/image65.jpeg"/></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15.emf"/><Relationship Id="rId4" Type="http://schemas.openxmlformats.org/officeDocument/2006/relationships/image" Target="../media/image8.emf"/><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image" Target="../media/image1.png"/></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image" Target="../media/image70.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image" Target="../media/image70.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1.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2.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3.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4.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5.png"/></Relationships>
</file>

<file path=ppt/slides/_rels/slide5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jpeg"/></Relationships>
</file>

<file path=ppt/slides/_rels/slide52.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jpeg"/><Relationship Id="rId3" Type="http://schemas.openxmlformats.org/officeDocument/2006/relationships/image" Target="../media/image76.jpeg"/><Relationship Id="rId2" Type="http://schemas.openxmlformats.org/officeDocument/2006/relationships/image" Target="../media/image7.png"/><Relationship Id="rId1" Type="http://schemas.openxmlformats.org/officeDocument/2006/relationships/image" Target="../media/image1.png"/></Relationships>
</file>

<file path=ppt/slides/_rels/slide53.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1.xml"/><Relationship Id="rId4" Type="http://schemas.openxmlformats.org/officeDocument/2006/relationships/image" Target="../media/image81.jpeg"/><Relationship Id="rId3" Type="http://schemas.openxmlformats.org/officeDocument/2006/relationships/image" Target="../media/image80.jpeg"/><Relationship Id="rId2" Type="http://schemas.openxmlformats.org/officeDocument/2006/relationships/image" Target="../media/image7.png"/><Relationship Id="rId1" Type="http://schemas.openxmlformats.org/officeDocument/2006/relationships/image" Target="../media/image1.png"/></Relationships>
</file>

<file path=ppt/slides/_rels/slide54.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1.xml"/><Relationship Id="rId5" Type="http://schemas.openxmlformats.org/officeDocument/2006/relationships/image" Target="../media/image83.jpeg"/><Relationship Id="rId4" Type="http://schemas.openxmlformats.org/officeDocument/2006/relationships/image" Target="../media/image82.jpeg"/><Relationship Id="rId3" Type="http://schemas.openxmlformats.org/officeDocument/2006/relationships/image" Target="../media/image80.jpeg"/><Relationship Id="rId2" Type="http://schemas.openxmlformats.org/officeDocument/2006/relationships/image" Target="../media/image7.png"/><Relationship Id="rId1" Type="http://schemas.openxmlformats.org/officeDocument/2006/relationships/image" Target="../media/image1.png"/></Relationships>
</file>

<file path=ppt/slides/_rels/slide55.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1.xml"/><Relationship Id="rId4" Type="http://schemas.openxmlformats.org/officeDocument/2006/relationships/image" Target="../media/image84.png"/><Relationship Id="rId3" Type="http://schemas.openxmlformats.org/officeDocument/2006/relationships/image" Target="../media/image80.jpeg"/><Relationship Id="rId2" Type="http://schemas.openxmlformats.org/officeDocument/2006/relationships/image" Target="../media/image7.png"/><Relationship Id="rId1" Type="http://schemas.openxmlformats.org/officeDocument/2006/relationships/image" Target="../media/image1.png"/></Relationships>
</file>

<file path=ppt/slides/_rels/slide56.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1.xml"/><Relationship Id="rId5" Type="http://schemas.openxmlformats.org/officeDocument/2006/relationships/image" Target="../media/image86.png"/><Relationship Id="rId4" Type="http://schemas.openxmlformats.org/officeDocument/2006/relationships/image" Target="../media/image85.png"/><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image" Target="../media/image1.png"/></Relationships>
</file>

<file path=ppt/slides/_rels/slide57.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jpe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1.png"/><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2.emf"/><Relationship Id="rId2" Type="http://schemas.openxmlformats.org/officeDocument/2006/relationships/image" Target="../media/image7.pn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jpe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1.png"/><Relationship Id="rId3" Type="http://schemas.openxmlformats.org/officeDocument/2006/relationships/image" Target="../media/image13.emf"/><Relationship Id="rId2" Type="http://schemas.openxmlformats.org/officeDocument/2006/relationships/image" Target="../media/image7.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17539"/>
          <a:stretch>
            <a:fillRect/>
          </a:stretch>
        </p:blipFill>
        <p:spPr>
          <a:xfrm>
            <a:off x="-635" y="14605"/>
            <a:ext cx="12192000" cy="6858000"/>
          </a:xfrm>
          <a:prstGeom prst="rect">
            <a:avLst/>
          </a:prstGeom>
        </p:spPr>
      </p:pic>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10326" t="8610" r="8576" b="20556"/>
          <a:stretch>
            <a:fillRect/>
          </a:stretch>
        </p:blipFill>
        <p:spPr>
          <a:xfrm>
            <a:off x="1781399" y="590550"/>
            <a:ext cx="8629204" cy="5276850"/>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53500" t="58889"/>
          <a:stretch>
            <a:fillRect/>
          </a:stretch>
        </p:blipFill>
        <p:spPr>
          <a:xfrm>
            <a:off x="7694343" y="4067175"/>
            <a:ext cx="4554807" cy="2819400"/>
          </a:xfrm>
          <a:prstGeom prst="rect">
            <a:avLst/>
          </a:prstGeom>
        </p:spPr>
      </p:pic>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r="38331" b="42778"/>
          <a:stretch>
            <a:fillRect/>
          </a:stretch>
        </p:blipFill>
        <p:spPr>
          <a:xfrm>
            <a:off x="-636" y="14605"/>
            <a:ext cx="6040708" cy="3924300"/>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68307" b="76111"/>
          <a:stretch>
            <a:fillRect/>
          </a:stretch>
        </p:blipFill>
        <p:spPr>
          <a:xfrm>
            <a:off x="8375116" y="14288"/>
            <a:ext cx="3826409" cy="2019300"/>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t="41111" r="77032"/>
          <a:stretch>
            <a:fillRect/>
          </a:stretch>
        </p:blipFill>
        <p:spPr>
          <a:xfrm>
            <a:off x="0" y="2819400"/>
            <a:ext cx="2249758" cy="4038600"/>
          </a:xfrm>
          <a:prstGeom prst="rect">
            <a:avLst/>
          </a:prstGeom>
        </p:spPr>
      </p:pic>
      <p:grpSp>
        <p:nvGrpSpPr>
          <p:cNvPr id="2" name="组合 1"/>
          <p:cNvGrpSpPr/>
          <p:nvPr/>
        </p:nvGrpSpPr>
        <p:grpSpPr>
          <a:xfrm>
            <a:off x="2447293" y="2533121"/>
            <a:ext cx="7297420" cy="1754988"/>
            <a:chOff x="2681473" y="2949756"/>
            <a:chExt cx="7297420" cy="1754988"/>
          </a:xfrm>
        </p:grpSpPr>
        <p:sp>
          <p:nvSpPr>
            <p:cNvPr id="15" name="0"/>
            <p:cNvSpPr>
              <a:spLocks noChangeArrowheads="1"/>
            </p:cNvSpPr>
            <p:nvPr/>
          </p:nvSpPr>
          <p:spPr bwMode="auto">
            <a:xfrm>
              <a:off x="2681473" y="2949756"/>
              <a:ext cx="7297420" cy="67691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none" lIns="0" tIns="0" rIns="0" bIns="0">
              <a:spAutoFit/>
            </a:bodyPr>
            <a:lstStyle/>
            <a:p>
              <a:pPr algn="ctr">
                <a:defRPr/>
              </a:pPr>
              <a:r>
                <a:rPr lang="zh-CN" altLang="en-US" sz="4400" b="1" dirty="0">
                  <a:solidFill>
                    <a:schemeClr val="bg1"/>
                  </a:solidFill>
                  <a:latin typeface="方正静蕾简体" panose="02000000000000000000" pitchFamily="2" charset="-122"/>
                  <a:ea typeface="方正静蕾简体" panose="02000000000000000000" pitchFamily="2" charset="-122"/>
                  <a:cs typeface="hakuyoxingshu7000" panose="02000600000000000000" pitchFamily="2" charset="-122"/>
                </a:rPr>
                <a:t>遨游知识海洋，提升信息素养</a:t>
              </a:r>
              <a:endParaRPr lang="zh-CN" altLang="en-US" sz="4400" b="1" dirty="0">
                <a:solidFill>
                  <a:schemeClr val="bg1"/>
                </a:solidFill>
                <a:latin typeface="方正静蕾简体" panose="02000000000000000000" pitchFamily="2" charset="-122"/>
                <a:ea typeface="方正静蕾简体" panose="02000000000000000000" pitchFamily="2" charset="-122"/>
                <a:cs typeface="hakuyoxingshu7000" panose="02000600000000000000" pitchFamily="2" charset="-122"/>
              </a:endParaRPr>
            </a:p>
          </p:txBody>
        </p:sp>
        <p:sp>
          <p:nvSpPr>
            <p:cNvPr id="17" name="矩形 16"/>
            <p:cNvSpPr/>
            <p:nvPr/>
          </p:nvSpPr>
          <p:spPr>
            <a:xfrm>
              <a:off x="3175389" y="4059584"/>
              <a:ext cx="6554693" cy="645160"/>
            </a:xfrm>
            <a:prstGeom prst="rect">
              <a:avLst/>
            </a:prstGeom>
          </p:spPr>
          <p:txBody>
            <a:bodyPr wrap="square">
              <a:spAutoFit/>
            </a:bodyPr>
            <a:lstStyle/>
            <a:p>
              <a:pPr algn="ctr"/>
              <a:r>
                <a:rPr lang="zh-CN" altLang="zh-CN" sz="2000" dirty="0" smtClean="0">
                  <a:solidFill>
                    <a:schemeClr val="bg1"/>
                  </a:solidFill>
                  <a:latin typeface="方正静蕾简体" panose="02000000000000000000" pitchFamily="2" charset="-122"/>
                  <a:ea typeface="方正静蕾简体" panose="02000000000000000000" pitchFamily="2" charset="-122"/>
                  <a:cs typeface="hakuyoxingshu7000" panose="02000600000000000000" pitchFamily="2" charset="-122"/>
                </a:rPr>
                <a:t>同方知网 洪先强</a:t>
              </a:r>
              <a:endParaRPr lang="zh-CN" altLang="zh-CN" sz="2000" dirty="0" smtClean="0">
                <a:solidFill>
                  <a:schemeClr val="bg1"/>
                </a:solidFill>
                <a:latin typeface="方正静蕾简体" panose="02000000000000000000" pitchFamily="2" charset="-122"/>
                <a:ea typeface="方正静蕾简体" panose="02000000000000000000" pitchFamily="2" charset="-122"/>
                <a:cs typeface="hakuyoxingshu7000" panose="02000600000000000000" pitchFamily="2" charset="-122"/>
              </a:endParaRPr>
            </a:p>
            <a:p>
              <a:pPr algn="ctr"/>
              <a:r>
                <a:rPr lang="en-US" altLang="zh-CN" sz="1600" dirty="0">
                  <a:solidFill>
                    <a:schemeClr val="bg1"/>
                  </a:solidFill>
                  <a:latin typeface="方正静蕾简体" panose="02000000000000000000" pitchFamily="2" charset="-122"/>
                  <a:ea typeface="方正静蕾简体" panose="02000000000000000000" pitchFamily="2" charset="-122"/>
                  <a:cs typeface="hakuyoxingshu7000" panose="02000600000000000000" pitchFamily="2" charset="-122"/>
                </a:rPr>
                <a:t>2019</a:t>
              </a:r>
              <a:r>
                <a:rPr lang="zh-CN" altLang="en-US" sz="1600" dirty="0">
                  <a:solidFill>
                    <a:schemeClr val="bg1"/>
                  </a:solidFill>
                  <a:latin typeface="方正静蕾简体" panose="02000000000000000000" pitchFamily="2" charset="-122"/>
                  <a:ea typeface="方正静蕾简体" panose="02000000000000000000" pitchFamily="2" charset="-122"/>
                  <a:cs typeface="hakuyoxingshu7000" panose="02000600000000000000" pitchFamily="2" charset="-122"/>
                </a:rPr>
                <a:t>年</a:t>
              </a:r>
              <a:r>
                <a:rPr lang="en-US" altLang="zh-CN" sz="1600" dirty="0">
                  <a:solidFill>
                    <a:schemeClr val="bg1"/>
                  </a:solidFill>
                  <a:latin typeface="方正静蕾简体" panose="02000000000000000000" pitchFamily="2" charset="-122"/>
                  <a:ea typeface="方正静蕾简体" panose="02000000000000000000" pitchFamily="2" charset="-122"/>
                  <a:cs typeface="hakuyoxingshu7000" panose="02000600000000000000" pitchFamily="2" charset="-122"/>
                </a:rPr>
                <a:t>11</a:t>
              </a:r>
              <a:r>
                <a:rPr lang="zh-CN" altLang="en-US" sz="1600" dirty="0">
                  <a:solidFill>
                    <a:schemeClr val="bg1"/>
                  </a:solidFill>
                  <a:latin typeface="方正静蕾简体" panose="02000000000000000000" pitchFamily="2" charset="-122"/>
                  <a:ea typeface="方正静蕾简体" panose="02000000000000000000" pitchFamily="2" charset="-122"/>
                  <a:cs typeface="hakuyoxingshu7000" panose="02000600000000000000" pitchFamily="2" charset="-122"/>
                </a:rPr>
                <a:t>月</a:t>
              </a:r>
              <a:endParaRPr lang="zh-CN" altLang="en-US" sz="1600" dirty="0">
                <a:solidFill>
                  <a:schemeClr val="bg1"/>
                </a:solidFill>
                <a:latin typeface="方正静蕾简体" panose="02000000000000000000" pitchFamily="2" charset="-122"/>
                <a:ea typeface="方正静蕾简体" panose="02000000000000000000" pitchFamily="2" charset="-122"/>
                <a:cs typeface="hakuyoxingshu7000" panose="02000600000000000000" pitchFamily="2" charset="-122"/>
              </a:endParaRPr>
            </a:p>
          </p:txBody>
        </p:sp>
      </p:grpSp>
    </p:spTree>
    <p:custDataLst>
      <p:tags r:id="rId6"/>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l="15014" t="14696" r="12759" b="38773"/>
          <a:stretch>
            <a:fillRect/>
          </a:stretch>
        </p:blipFill>
        <p:spPr>
          <a:xfrm>
            <a:off x="-1" y="0"/>
            <a:ext cx="12187177" cy="6858000"/>
          </a:xfrm>
          <a:prstGeom prst="rect">
            <a:avLst/>
          </a:prstGeom>
        </p:spPr>
      </p:pic>
      <p:pic>
        <p:nvPicPr>
          <p:cNvPr id="11" name="图片 10"/>
          <p:cNvPicPr>
            <a:picLocks noChangeAspect="1"/>
          </p:cNvPicPr>
          <p:nvPr/>
        </p:nvPicPr>
        <p:blipFill rotWithShape="1">
          <a:blip r:embed="rId2">
            <a:extLst>
              <a:ext uri="{28A0092B-C50C-407E-A947-70E740481C1C}">
                <a14:useLocalDpi xmlns:a14="http://schemas.microsoft.com/office/drawing/2010/main" val="0"/>
              </a:ext>
            </a:extLst>
          </a:blip>
          <a:srcRect l="16731" t="61361" r="79379" b="32559"/>
          <a:stretch>
            <a:fillRect/>
          </a:stretch>
        </p:blipFill>
        <p:spPr>
          <a:xfrm rot="20827940">
            <a:off x="235988" y="266385"/>
            <a:ext cx="704850" cy="800101"/>
          </a:xfrm>
          <a:prstGeom prst="rect">
            <a:avLst/>
          </a:prstGeom>
        </p:spPr>
      </p:pic>
      <p:pic>
        <p:nvPicPr>
          <p:cNvPr id="6" name="图片 5"/>
          <p:cNvPicPr>
            <a:picLocks noChangeAspect="1"/>
          </p:cNvPicPr>
          <p:nvPr/>
        </p:nvPicPr>
        <p:blipFill>
          <a:blip r:embed="rId3">
            <a:lum contrast="-20000"/>
          </a:blip>
          <a:stretch>
            <a:fillRect/>
          </a:stretch>
        </p:blipFill>
        <p:spPr>
          <a:xfrm>
            <a:off x="4089400" y="2549525"/>
            <a:ext cx="3408680" cy="3027045"/>
          </a:xfrm>
          <a:prstGeom prst="rect">
            <a:avLst/>
          </a:prstGeom>
        </p:spPr>
      </p:pic>
      <p:grpSp>
        <p:nvGrpSpPr>
          <p:cNvPr id="7" name="组合 6"/>
          <p:cNvGrpSpPr/>
          <p:nvPr/>
        </p:nvGrpSpPr>
        <p:grpSpPr>
          <a:xfrm>
            <a:off x="681355" y="2089150"/>
            <a:ext cx="2997835" cy="3484882"/>
            <a:chOff x="1581679" y="2158043"/>
            <a:chExt cx="2386668" cy="1355652"/>
          </a:xfrm>
        </p:grpSpPr>
        <p:sp>
          <p:nvSpPr>
            <p:cNvPr id="8" name="文本框 36"/>
            <p:cNvSpPr txBox="1"/>
            <p:nvPr/>
          </p:nvSpPr>
          <p:spPr>
            <a:xfrm>
              <a:off x="1581757" y="2158043"/>
              <a:ext cx="2040293" cy="17909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sz="2400" noProof="0" dirty="0" smtClean="0">
                  <a:ln>
                    <a:noFill/>
                  </a:ln>
                  <a:solidFill>
                    <a:schemeClr val="bg1"/>
                  </a:solidFill>
                  <a:uLnTx/>
                  <a:uFillTx/>
                  <a:latin typeface="微软雅黑" panose="020B0503020204020204" pitchFamily="34" charset="-122"/>
                  <a:ea typeface="微软雅黑" panose="020B0503020204020204" pitchFamily="34" charset="-122"/>
                </a:rPr>
                <a:t> </a:t>
              </a:r>
              <a:r>
                <a:rPr lang="en-US" altLang="zh-CN" sz="2400" noProof="0" dirty="0">
                  <a:ln>
                    <a:noFill/>
                  </a:ln>
                  <a:solidFill>
                    <a:schemeClr val="bg1"/>
                  </a:solidFill>
                  <a:uLnTx/>
                  <a:uFillTx/>
                  <a:latin typeface="微软雅黑" panose="020B0503020204020204" pitchFamily="34" charset="-122"/>
                  <a:ea typeface="微软雅黑" panose="020B0503020204020204" pitchFamily="34" charset="-122"/>
                </a:rPr>
                <a:t>选题的重要性 </a:t>
              </a:r>
              <a:endParaRPr lang="en-US" altLang="zh-CN" sz="2400" noProof="0" dirty="0">
                <a:ln>
                  <a:noFill/>
                </a:ln>
                <a:solidFill>
                  <a:schemeClr val="bg1"/>
                </a:solidFill>
                <a:uLnTx/>
                <a:uFillTx/>
                <a:latin typeface="微软雅黑" panose="020B0503020204020204" pitchFamily="34" charset="-122"/>
                <a:ea typeface="微软雅黑" panose="020B0503020204020204" pitchFamily="34" charset="-122"/>
              </a:endParaRPr>
            </a:p>
          </p:txBody>
        </p:sp>
        <p:sp>
          <p:nvSpPr>
            <p:cNvPr id="9" name="Text Placeholder 32"/>
            <p:cNvSpPr txBox="1"/>
            <p:nvPr/>
          </p:nvSpPr>
          <p:spPr>
            <a:xfrm>
              <a:off x="1581679" y="2531563"/>
              <a:ext cx="2386668" cy="98213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Char char="•"/>
              </a:pPr>
              <a:r>
                <a:rPr lang="en-US" altLang="zh-CN" sz="2400">
                  <a:ln w="10160">
                    <a:solidFill>
                      <a:schemeClr val="accent5"/>
                    </a:solidFill>
                    <a:prstDash val="solid"/>
                  </a:ln>
                  <a:solidFill>
                    <a:srgbClr val="FFFFFF"/>
                  </a:solidFill>
                  <a:effectLst>
                    <a:outerShdw blurRad="38100" dist="22860" dir="5400000" algn="tl" rotWithShape="0">
                      <a:srgbClr val="000000">
                        <a:alpha val="30000"/>
                      </a:srgbClr>
                    </a:outerShdw>
                  </a:effectLst>
                  <a:latin typeface="楷体" panose="02010609060101010101" charset="-122"/>
                  <a:ea typeface="楷体" panose="02010609060101010101" charset="-122"/>
                  <a:sym typeface="+mn-ea"/>
                </a:rPr>
                <a:t> </a:t>
              </a:r>
              <a:r>
                <a:rPr lang="en-US" sz="2400" dirty="0">
                  <a:solidFill>
                    <a:schemeClr val="bg1"/>
                  </a:solidFill>
                  <a:latin typeface="楷体" panose="02010609060101010101" charset="-122"/>
                  <a:ea typeface="楷体" panose="02010609060101010101" charset="-122"/>
                  <a:sym typeface="+mn-ea"/>
                </a:rPr>
                <a:t>是论文撰写成败的关键。</a:t>
              </a:r>
              <a:endParaRPr lang="en-US" sz="2400" dirty="0">
                <a:solidFill>
                  <a:schemeClr val="bg1"/>
                </a:solidFill>
                <a:latin typeface="楷体" panose="02010609060101010101" charset="-122"/>
                <a:ea typeface="楷体" panose="02010609060101010101" charset="-122"/>
                <a:sym typeface="+mn-ea"/>
              </a:endParaRPr>
            </a:p>
            <a:p>
              <a:pPr marL="0" indent="0">
                <a:buFont typeface="Arial" panose="020B0604020202020204" pitchFamily="34" charset="0"/>
                <a:buChar char="•"/>
              </a:pPr>
              <a:r>
                <a:rPr lang="en-US" sz="2400" dirty="0">
                  <a:solidFill>
                    <a:schemeClr val="bg1"/>
                  </a:solidFill>
                  <a:latin typeface="楷体" panose="02010609060101010101" charset="-122"/>
                  <a:ea typeface="楷体" panose="02010609060101010101" charset="-122"/>
                  <a:sym typeface="+mn-ea"/>
                </a:rPr>
                <a:t> 决定毕业论文的价值和效用。</a:t>
              </a:r>
              <a:endParaRPr lang="en-US" sz="2400" dirty="0">
                <a:solidFill>
                  <a:schemeClr val="bg1"/>
                </a:solidFill>
                <a:latin typeface="楷体" panose="02010609060101010101" charset="-122"/>
                <a:ea typeface="楷体" panose="02010609060101010101" charset="-122"/>
                <a:sym typeface="+mn-ea"/>
              </a:endParaRPr>
            </a:p>
            <a:p>
              <a:pPr marL="0" indent="0">
                <a:buFont typeface="Arial" panose="020B0604020202020204" pitchFamily="34" charset="0"/>
                <a:buChar char="•"/>
              </a:pPr>
              <a:r>
                <a:rPr lang="en-US" sz="2400" dirty="0">
                  <a:solidFill>
                    <a:schemeClr val="bg1"/>
                  </a:solidFill>
                  <a:latin typeface="楷体" panose="02010609060101010101" charset="-122"/>
                  <a:ea typeface="楷体" panose="02010609060101010101" charset="-122"/>
                  <a:sym typeface="+mn-ea"/>
                </a:rPr>
                <a:t> 规划文章的方向、角度和规模。</a:t>
              </a:r>
              <a:endParaRPr lang="en-US" sz="2400" dirty="0">
                <a:solidFill>
                  <a:schemeClr val="bg1"/>
                </a:solidFill>
                <a:latin typeface="楷体" panose="02010609060101010101" charset="-122"/>
                <a:ea typeface="楷体" panose="02010609060101010101" charset="-122"/>
                <a:sym typeface="+mn-ea"/>
              </a:endParaRPr>
            </a:p>
            <a:p>
              <a:pPr marL="0" indent="0">
                <a:buFont typeface="Arial" panose="020B0604020202020204" pitchFamily="34" charset="0"/>
                <a:buChar char="•"/>
              </a:pPr>
              <a:r>
                <a:rPr lang="en-US" sz="2400" dirty="0">
                  <a:solidFill>
                    <a:schemeClr val="bg1"/>
                  </a:solidFill>
                  <a:latin typeface="楷体" panose="02010609060101010101" charset="-122"/>
                  <a:ea typeface="楷体" panose="02010609060101010101" charset="-122"/>
                  <a:sym typeface="+mn-ea"/>
                </a:rPr>
                <a:t> 保证写作顺利进行，提高研究能力。</a:t>
              </a:r>
              <a:endParaRPr lang="en-US" sz="2400" dirty="0">
                <a:solidFill>
                  <a:schemeClr val="bg1"/>
                </a:solidFill>
                <a:latin typeface="楷体" panose="02010609060101010101" charset="-122"/>
                <a:ea typeface="楷体" panose="02010609060101010101" charset="-122"/>
                <a:sym typeface="+mn-ea"/>
              </a:endParaRPr>
            </a:p>
          </p:txBody>
        </p:sp>
      </p:grpSp>
      <p:sp>
        <p:nvSpPr>
          <p:cNvPr id="2" name="文本框 1"/>
          <p:cNvSpPr txBox="1"/>
          <p:nvPr/>
        </p:nvSpPr>
        <p:spPr>
          <a:xfrm>
            <a:off x="971550" y="344170"/>
            <a:ext cx="4250055" cy="583565"/>
          </a:xfrm>
          <a:prstGeom prst="rect">
            <a:avLst/>
          </a:prstGeom>
          <a:noFill/>
        </p:spPr>
        <p:txBody>
          <a:bodyPr wrap="square" rtlCol="0">
            <a:spAutoFit/>
          </a:bodyPr>
          <a:lstStyle/>
          <a:p>
            <a:r>
              <a:rPr lang="en-US" altLang="zh-CN" sz="3200" dirty="0">
                <a:solidFill>
                  <a:schemeClr val="bg1"/>
                </a:solidFill>
                <a:latin typeface="方正静蕾简体" panose="02000000000000000000" pitchFamily="2" charset="-122"/>
                <a:ea typeface="方正静蕾简体" panose="02000000000000000000" pitchFamily="2" charset="-122"/>
              </a:rPr>
              <a:t>2</a:t>
            </a:r>
            <a:r>
              <a:rPr lang="zh-CN" altLang="en-US" sz="3200" dirty="0">
                <a:solidFill>
                  <a:schemeClr val="bg1"/>
                </a:solidFill>
                <a:latin typeface="方正静蕾简体" panose="02000000000000000000" pitchFamily="2" charset="-122"/>
                <a:ea typeface="方正静蕾简体" panose="02000000000000000000" pitchFamily="2" charset="-122"/>
              </a:rPr>
              <a:t>、CNKI+论文形成记</a:t>
            </a:r>
            <a:endParaRPr lang="zh-CN" altLang="en-US" sz="3200" dirty="0">
              <a:solidFill>
                <a:schemeClr val="bg1"/>
              </a:solidFill>
              <a:latin typeface="方正静蕾简体" panose="02000000000000000000" pitchFamily="2" charset="-122"/>
              <a:ea typeface="方正静蕾简体" panose="02000000000000000000" pitchFamily="2" charset="-122"/>
            </a:endParaRPr>
          </a:p>
        </p:txBody>
      </p:sp>
      <p:sp>
        <p:nvSpPr>
          <p:cNvPr id="18438" name="Text Box 5"/>
          <p:cNvSpPr txBox="1"/>
          <p:nvPr/>
        </p:nvSpPr>
        <p:spPr>
          <a:xfrm>
            <a:off x="7247890" y="569595"/>
            <a:ext cx="3881120" cy="1383665"/>
          </a:xfrm>
          <a:prstGeom prst="rect">
            <a:avLst/>
          </a:prstGeom>
          <a:noFill/>
          <a:ln w="9525">
            <a:noFill/>
          </a:ln>
        </p:spPr>
        <p:txBody>
          <a:bodyPr wrap="square" anchor="t">
            <a:spAutoFit/>
          </a:bodyPr>
          <a:lstStyle/>
          <a:p>
            <a:r>
              <a:rPr lang="zh-CN" altLang="en-US" sz="2800" dirty="0">
                <a:solidFill>
                  <a:schemeClr val="bg1"/>
                </a:solidFill>
                <a:latin typeface="微软雅黑" panose="020B0503020204020204" pitchFamily="34" charset="-122"/>
                <a:ea typeface="微软雅黑" panose="020B0503020204020204" pitchFamily="34" charset="-122"/>
                <a:sym typeface="+mn-ea"/>
              </a:rPr>
              <a:t>选题——</a:t>
            </a:r>
            <a:r>
              <a:rPr lang="en-US" altLang="x-none" sz="2800" dirty="0">
                <a:solidFill>
                  <a:schemeClr val="bg1"/>
                </a:solidFill>
                <a:latin typeface="微软雅黑" panose="020B0503020204020204" pitchFamily="34" charset="-122"/>
                <a:ea typeface="微软雅黑" panose="020B0503020204020204" pitchFamily="34" charset="-122"/>
                <a:sym typeface="+mn-ea"/>
              </a:rPr>
              <a:t>CNKI</a:t>
            </a:r>
            <a:r>
              <a:rPr lang="zh-CN" altLang="en-US" sz="2800" dirty="0">
                <a:solidFill>
                  <a:schemeClr val="bg1"/>
                </a:solidFill>
                <a:latin typeface="微软雅黑" panose="020B0503020204020204" pitchFamily="34" charset="-122"/>
                <a:ea typeface="微软雅黑" panose="020B0503020204020204" pitchFamily="34" charset="-122"/>
                <a:sym typeface="+mn-ea"/>
              </a:rPr>
              <a:t>的学科浏览、分组与排序</a:t>
            </a:r>
            <a:endParaRPr lang="zh-CN" altLang="en-US" sz="2800" b="0" dirty="0">
              <a:solidFill>
                <a:schemeClr val="bg1"/>
              </a:solidFill>
              <a:latin typeface="微软雅黑" panose="020B0503020204020204" pitchFamily="34" charset="-122"/>
              <a:ea typeface="微软雅黑" panose="020B0503020204020204" pitchFamily="34" charset="-122"/>
              <a:sym typeface="+mn-ea"/>
            </a:endParaRPr>
          </a:p>
          <a:p>
            <a:endParaRPr lang="zh-CN" altLang="en-US" sz="2800" b="1" dirty="0">
              <a:solidFill>
                <a:schemeClr val="bg1"/>
              </a:solidFill>
              <a:latin typeface="华康俪金黑W8(P)"/>
              <a:ea typeface="华康俪金黑W8(P)"/>
              <a:sym typeface="华康俪金黑W8(P)"/>
            </a:endParaRPr>
          </a:p>
        </p:txBody>
      </p:sp>
      <p:sp>
        <p:nvSpPr>
          <p:cNvPr id="54" name="Shape 350"/>
          <p:cNvSpPr/>
          <p:nvPr/>
        </p:nvSpPr>
        <p:spPr>
          <a:xfrm>
            <a:off x="6754495" y="698500"/>
            <a:ext cx="280035" cy="2800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4">
              <a:extLst>
                <a:ext uri="{28A0092B-C50C-407E-A947-70E740481C1C}">
                  <a14:useLocalDpi xmlns:a14="http://schemas.microsoft.com/office/drawing/2010/main" val="0"/>
                </a:ext>
              </a:extLst>
            </a:blip>
            <a:stretch>
              <a:fillRect/>
            </a:stretch>
          </a:blipFill>
          <a:ln w="12700" cap="flat">
            <a:noFill/>
            <a:miter lim="400000"/>
          </a:ln>
          <a:effectLst/>
        </p:spPr>
        <p:txBody>
          <a:bodyPr wrap="square" lIns="50800" tIns="50800" rIns="50800" bIns="50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00000"/>
              </a:lnSpc>
              <a:spcBef>
                <a:spcPts val="0"/>
              </a:spcBef>
              <a:defRPr sz="3200">
                <a:solidFill>
                  <a:srgbClr val="FFFFFF"/>
                </a:solidFill>
                <a:latin typeface="+mn-lt"/>
                <a:ea typeface="+mn-ea"/>
                <a:cs typeface="+mn-cs"/>
                <a:sym typeface="Helvetica Light"/>
              </a:defRPr>
            </a:pPr>
          </a:p>
        </p:txBody>
      </p:sp>
      <p:sp>
        <p:nvSpPr>
          <p:cNvPr id="3" name="Text Placeholder 32"/>
          <p:cNvSpPr txBox="1"/>
          <p:nvPr/>
        </p:nvSpPr>
        <p:spPr>
          <a:xfrm>
            <a:off x="8131175" y="3049270"/>
            <a:ext cx="2997835" cy="290639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Char char="•"/>
            </a:pPr>
            <a:r>
              <a:rPr lang="en-US" sz="2400">
                <a:solidFill>
                  <a:schemeClr val="bg1"/>
                </a:solidFill>
                <a:latin typeface="楷体" panose="02010609060101010101" charset="-122"/>
                <a:ea typeface="楷体" panose="02010609060101010101" charset="-122"/>
                <a:sym typeface="+mn-ea"/>
              </a:rPr>
              <a:t> 现实的弊端</a:t>
            </a:r>
            <a:endParaRPr lang="en-US" sz="2400">
              <a:solidFill>
                <a:schemeClr val="bg1"/>
              </a:solidFill>
              <a:latin typeface="楷体" panose="02010609060101010101" charset="-122"/>
              <a:ea typeface="楷体" panose="02010609060101010101" charset="-122"/>
              <a:sym typeface="+mn-ea"/>
            </a:endParaRPr>
          </a:p>
          <a:p>
            <a:pPr marL="0" indent="0">
              <a:buFont typeface="Arial" panose="020B0604020202020204" pitchFamily="34" charset="0"/>
              <a:buChar char="•"/>
            </a:pPr>
            <a:r>
              <a:rPr lang="en-US" sz="2400">
                <a:solidFill>
                  <a:schemeClr val="bg1"/>
                </a:solidFill>
                <a:latin typeface="楷体" panose="02010609060101010101" charset="-122"/>
                <a:ea typeface="楷体" panose="02010609060101010101" charset="-122"/>
                <a:sym typeface="+mn-ea"/>
              </a:rPr>
              <a:t> 科学研究空白处和边缘领域</a:t>
            </a:r>
            <a:endParaRPr lang="en-US" sz="2400">
              <a:solidFill>
                <a:schemeClr val="bg1"/>
              </a:solidFill>
              <a:latin typeface="楷体" panose="02010609060101010101" charset="-122"/>
              <a:ea typeface="楷体" panose="02010609060101010101" charset="-122"/>
              <a:sym typeface="+mn-ea"/>
            </a:endParaRPr>
          </a:p>
          <a:p>
            <a:pPr marL="0" indent="0">
              <a:buFont typeface="Arial" panose="020B0604020202020204" pitchFamily="34" charset="0"/>
              <a:buChar char="•"/>
            </a:pPr>
            <a:r>
              <a:rPr lang="en-US" sz="2400">
                <a:solidFill>
                  <a:schemeClr val="bg1"/>
                </a:solidFill>
                <a:latin typeface="楷体" panose="02010609060101010101" charset="-122"/>
                <a:ea typeface="楷体" panose="02010609060101010101" charset="-122"/>
                <a:sym typeface="+mn-ea"/>
              </a:rPr>
              <a:t> 前人研究的不足处和错误处</a:t>
            </a:r>
            <a:endParaRPr lang="en-US" sz="2400">
              <a:solidFill>
                <a:schemeClr val="bg1"/>
              </a:solidFill>
              <a:latin typeface="楷体" panose="02010609060101010101" charset="-122"/>
              <a:ea typeface="楷体" panose="02010609060101010101" charset="-122"/>
              <a:sym typeface="+mn-ea"/>
            </a:endParaRPr>
          </a:p>
        </p:txBody>
      </p:sp>
      <p:sp>
        <p:nvSpPr>
          <p:cNvPr id="4" name="文本框 36"/>
          <p:cNvSpPr txBox="1"/>
          <p:nvPr/>
        </p:nvSpPr>
        <p:spPr>
          <a:xfrm>
            <a:off x="7557233" y="2190115"/>
            <a:ext cx="2562762" cy="4603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sz="2400" noProof="0" dirty="0" smtClean="0">
                <a:ln>
                  <a:noFill/>
                </a:ln>
                <a:solidFill>
                  <a:schemeClr val="bg1"/>
                </a:solidFill>
                <a:uLnTx/>
                <a:uFillTx/>
                <a:latin typeface="微软雅黑" panose="020B0503020204020204" pitchFamily="34" charset="-122"/>
                <a:ea typeface="微软雅黑" panose="020B0503020204020204" pitchFamily="34" charset="-122"/>
              </a:rPr>
              <a:t> </a:t>
            </a:r>
            <a:r>
              <a:rPr lang="en-US" altLang="zh-CN" sz="2400" noProof="0" dirty="0">
                <a:ln>
                  <a:noFill/>
                </a:ln>
                <a:solidFill>
                  <a:schemeClr val="bg1"/>
                </a:solidFill>
                <a:uLnTx/>
                <a:uFillTx/>
                <a:latin typeface="微软雅黑" panose="020B0503020204020204" pitchFamily="34" charset="-122"/>
                <a:ea typeface="微软雅黑" panose="020B0503020204020204" pitchFamily="34" charset="-122"/>
              </a:rPr>
              <a:t>选题来源 </a:t>
            </a:r>
            <a:endParaRPr lang="en-US" altLang="zh-CN" sz="2400" noProof="0" dirty="0">
              <a:ln>
                <a:noFill/>
              </a:ln>
              <a:solidFill>
                <a:schemeClr val="bg1"/>
              </a:solidFill>
              <a:uLnTx/>
              <a:uFillTx/>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5">
            <a:lum bright="70000" contrast="-70000"/>
          </a:blip>
          <a:stretch>
            <a:fillRect/>
          </a:stretch>
        </p:blipFill>
        <p:spPr>
          <a:xfrm rot="8102073">
            <a:off x="7328535" y="5742305"/>
            <a:ext cx="741045" cy="481965"/>
          </a:xfrm>
          <a:prstGeom prst="rect">
            <a:avLst/>
          </a:prstGeom>
        </p:spPr>
      </p:pic>
      <p:sp>
        <p:nvSpPr>
          <p:cNvPr id="10" name="文本框 36"/>
          <p:cNvSpPr txBox="1"/>
          <p:nvPr/>
        </p:nvSpPr>
        <p:spPr>
          <a:xfrm>
            <a:off x="8131175" y="5551170"/>
            <a:ext cx="4055745" cy="11988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sz="2400" noProof="0" dirty="0">
                <a:ln>
                  <a:noFill/>
                </a:ln>
                <a:solidFill>
                  <a:schemeClr val="bg1"/>
                </a:solidFill>
                <a:uLnTx/>
                <a:uFillTx/>
                <a:latin typeface="微软雅黑" panose="020B0503020204020204" pitchFamily="34" charset="-122"/>
                <a:ea typeface="微软雅黑" panose="020B0503020204020204" pitchFamily="34" charset="-122"/>
              </a:rPr>
              <a:t>1</a:t>
            </a:r>
            <a:r>
              <a:rPr lang="zh-CN" altLang="en-US" sz="2400" noProof="0" dirty="0">
                <a:ln>
                  <a:noFill/>
                </a:ln>
                <a:solidFill>
                  <a:schemeClr val="bg1"/>
                </a:solidFill>
                <a:uLnTx/>
                <a:uFillTx/>
                <a:latin typeface="微软雅黑" panose="020B0503020204020204" pitchFamily="34" charset="-122"/>
                <a:ea typeface="微软雅黑" panose="020B0503020204020204" pitchFamily="34" charset="-122"/>
              </a:rPr>
              <a:t>、搜索 分组浏览 筛选文献</a:t>
            </a:r>
            <a:endParaRPr lang="en-US" altLang="zh-CN" sz="2400" noProof="0" dirty="0">
              <a:ln>
                <a:noFill/>
              </a:ln>
              <a:solidFill>
                <a:schemeClr val="bg1"/>
              </a:solidFill>
              <a:uLnTx/>
              <a:uFillTx/>
              <a:latin typeface="微软雅黑" panose="020B0503020204020204" pitchFamily="34" charset="-122"/>
              <a:ea typeface="微软雅黑" panose="020B0503020204020204" pitchFamily="34" charset="-122"/>
            </a:endParaRPr>
          </a:p>
          <a:p>
            <a:pPr algn="l"/>
            <a:r>
              <a:rPr lang="en-US" altLang="zh-CN" sz="2400" noProof="0" dirty="0">
                <a:ln>
                  <a:noFill/>
                </a:ln>
                <a:solidFill>
                  <a:schemeClr val="bg1"/>
                </a:solidFill>
                <a:uLnTx/>
                <a:uFillTx/>
                <a:latin typeface="微软雅黑" panose="020B0503020204020204" pitchFamily="34" charset="-122"/>
                <a:ea typeface="微软雅黑" panose="020B0503020204020204" pitchFamily="34" charset="-122"/>
              </a:rPr>
              <a:t>2</a:t>
            </a:r>
            <a:r>
              <a:rPr lang="zh-CN" altLang="en-US" sz="2400" noProof="0" dirty="0">
                <a:ln>
                  <a:noFill/>
                </a:ln>
                <a:solidFill>
                  <a:schemeClr val="bg1"/>
                </a:solidFill>
                <a:uLnTx/>
                <a:uFillTx/>
                <a:latin typeface="微软雅黑" panose="020B0503020204020204" pitchFamily="34" charset="-122"/>
                <a:ea typeface="微软雅黑" panose="020B0503020204020204" pitchFamily="34" charset="-122"/>
              </a:rPr>
              <a:t>、知网节，引文网络，学科空白点</a:t>
            </a:r>
            <a:r>
              <a:rPr lang="en-US" altLang="zh-CN" sz="2400" noProof="0" dirty="0">
                <a:ln>
                  <a:noFill/>
                </a:ln>
                <a:solidFill>
                  <a:schemeClr val="bg1"/>
                </a:solidFill>
                <a:uLnTx/>
                <a:uFillTx/>
                <a:latin typeface="微软雅黑" panose="020B0503020204020204" pitchFamily="34" charset="-122"/>
                <a:ea typeface="微软雅黑" panose="020B0503020204020204" pitchFamily="34" charset="-122"/>
              </a:rPr>
              <a:t> </a:t>
            </a:r>
            <a:endParaRPr lang="en-US" altLang="zh-CN" sz="2400" noProof="0" dirty="0">
              <a:ln>
                <a:noFill/>
              </a:ln>
              <a:solidFill>
                <a:schemeClr val="bg1"/>
              </a:solidFill>
              <a:uLnTx/>
              <a:uFillTx/>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8438"/>
                                        </p:tgtEl>
                                        <p:attrNameLst>
                                          <p:attrName>style.visibility</p:attrName>
                                        </p:attrNameLst>
                                      </p:cBhvr>
                                      <p:to>
                                        <p:strVal val="visible"/>
                                      </p:to>
                                    </p:set>
                                    <p:anim calcmode="discrete" valueType="clr">
                                      <p:cBhvr override="childStyle">
                                        <p:cTn id="7" dur="80"/>
                                        <p:tgtEl>
                                          <p:spTgt spid="1843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8438"/>
                                        </p:tgtEl>
                                        <p:attrNameLst>
                                          <p:attrName>fillcolor</p:attrName>
                                        </p:attrNameLst>
                                      </p:cBhvr>
                                      <p:tavLst>
                                        <p:tav tm="0">
                                          <p:val>
                                            <p:clrVal>
                                              <a:schemeClr val="accent2"/>
                                            </p:clrVal>
                                          </p:val>
                                        </p:tav>
                                        <p:tav tm="50000">
                                          <p:val>
                                            <p:clrVal>
                                              <a:schemeClr val="hlink"/>
                                            </p:clrVal>
                                          </p:val>
                                        </p:tav>
                                      </p:tavLst>
                                    </p:anim>
                                    <p:set>
                                      <p:cBhvr>
                                        <p:cTn id="9" dur="80"/>
                                        <p:tgtEl>
                                          <p:spTgt spid="1843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48260" y="452755"/>
            <a:ext cx="12095480" cy="5952490"/>
          </a:xfrm>
          <a:prstGeom prst="rect">
            <a:avLst/>
          </a:prstGeom>
        </p:spPr>
      </p:pic>
      <p:sp>
        <p:nvSpPr>
          <p:cNvPr id="22531" name="矩形 22530"/>
          <p:cNvSpPr/>
          <p:nvPr/>
        </p:nvSpPr>
        <p:spPr>
          <a:xfrm>
            <a:off x="510858" y="1434465"/>
            <a:ext cx="1730375" cy="331788"/>
          </a:xfrm>
          <a:prstGeom prst="rect">
            <a:avLst/>
          </a:prstGeom>
          <a:noFill/>
          <a:ln w="38100" cap="flat" cmpd="sng">
            <a:solidFill>
              <a:srgbClr val="FF0000"/>
            </a:solidFill>
            <a:prstDash val="solid"/>
            <a:miter/>
            <a:headEnd type="none" w="med" len="med"/>
            <a:tailEnd type="none" w="med" len="med"/>
          </a:ln>
        </p:spPr>
        <p:txBody>
          <a:bodyPr anchor="t"/>
          <a:lstStyle/>
          <a:p>
            <a:endParaRPr lang="zh-CN" altLang="en-US">
              <a:latin typeface="宋体" panose="02010600030101010101" pitchFamily="2" charset="-122"/>
              <a:ea typeface="Arial" panose="020B0604020202020204" pitchFamily="34" charset="0"/>
            </a:endParaRPr>
          </a:p>
        </p:txBody>
      </p:sp>
      <p:pic>
        <p:nvPicPr>
          <p:cNvPr id="22532" name="图片 22531" descr="2"/>
          <p:cNvPicPr>
            <a:picLocks noChangeAspect="1"/>
          </p:cNvPicPr>
          <p:nvPr/>
        </p:nvPicPr>
        <p:blipFill>
          <a:blip r:embed="rId2"/>
          <a:stretch>
            <a:fillRect/>
          </a:stretch>
        </p:blipFill>
        <p:spPr>
          <a:xfrm>
            <a:off x="511175" y="1434465"/>
            <a:ext cx="2160905" cy="3728085"/>
          </a:xfrm>
          <a:prstGeom prst="rect">
            <a:avLst/>
          </a:prstGeom>
          <a:noFill/>
          <a:ln w="25400" cap="flat" cmpd="sng">
            <a:solidFill>
              <a:schemeClr val="bg1"/>
            </a:solidFill>
            <a:prstDash val="solid"/>
            <a:miter/>
            <a:headEnd type="none" w="med" len="med"/>
            <a:tailEnd type="none" w="med" len="med"/>
          </a:ln>
        </p:spPr>
      </p:pic>
      <p:sp>
        <p:nvSpPr>
          <p:cNvPr id="22533" name="矩形 22532"/>
          <p:cNvSpPr/>
          <p:nvPr/>
        </p:nvSpPr>
        <p:spPr>
          <a:xfrm>
            <a:off x="673100" y="4467225"/>
            <a:ext cx="792162" cy="331788"/>
          </a:xfrm>
          <a:prstGeom prst="rect">
            <a:avLst/>
          </a:prstGeom>
          <a:noFill/>
          <a:ln w="38100" cap="flat" cmpd="sng">
            <a:solidFill>
              <a:srgbClr val="FF0000"/>
            </a:solidFill>
            <a:prstDash val="solid"/>
            <a:miter/>
            <a:headEnd type="none" w="med" len="med"/>
            <a:tailEnd type="none" w="med" len="med"/>
          </a:ln>
        </p:spPr>
        <p:txBody>
          <a:bodyPr anchor="t"/>
          <a:lstStyle/>
          <a:p>
            <a:endParaRPr lang="zh-CN" altLang="en-US">
              <a:latin typeface="宋体" panose="02010600030101010101" pitchFamily="2" charset="-122"/>
              <a:ea typeface="Arial" panose="020B0604020202020204" pitchFamily="34" charset="0"/>
            </a:endParaRPr>
          </a:p>
        </p:txBody>
      </p:sp>
      <p:pic>
        <p:nvPicPr>
          <p:cNvPr id="22534" name="图片 22533" descr="3"/>
          <p:cNvPicPr>
            <a:picLocks noChangeAspect="1"/>
          </p:cNvPicPr>
          <p:nvPr/>
        </p:nvPicPr>
        <p:blipFill>
          <a:blip r:embed="rId3"/>
          <a:stretch>
            <a:fillRect/>
          </a:stretch>
        </p:blipFill>
        <p:spPr>
          <a:xfrm>
            <a:off x="2537461" y="2782888"/>
            <a:ext cx="8131175" cy="4075112"/>
          </a:xfrm>
          <a:prstGeom prst="rect">
            <a:avLst/>
          </a:prstGeom>
          <a:noFill/>
          <a:ln w="25400" cap="flat" cmpd="sng">
            <a:solidFill>
              <a:schemeClr val="bg1"/>
            </a:solidFill>
            <a:prstDash val="solid"/>
            <a:miter/>
            <a:headEnd type="none" w="med" len="med"/>
            <a:tailEnd type="none" w="med" len="med"/>
          </a:ln>
        </p:spPr>
      </p:pic>
      <p:sp>
        <p:nvSpPr>
          <p:cNvPr id="22535" name="矩形 22534"/>
          <p:cNvSpPr/>
          <p:nvPr/>
        </p:nvSpPr>
        <p:spPr>
          <a:xfrm>
            <a:off x="4078923" y="6337300"/>
            <a:ext cx="577850" cy="260350"/>
          </a:xfrm>
          <a:prstGeom prst="rect">
            <a:avLst/>
          </a:prstGeom>
          <a:noFill/>
          <a:ln w="38100" cap="flat" cmpd="sng">
            <a:solidFill>
              <a:srgbClr val="FF0000"/>
            </a:solidFill>
            <a:prstDash val="solid"/>
            <a:miter/>
            <a:headEnd type="none" w="med" len="med"/>
            <a:tailEnd type="none" w="med" len="med"/>
          </a:ln>
        </p:spPr>
        <p:txBody>
          <a:bodyPr anchor="t"/>
          <a:lstStyle/>
          <a:p>
            <a:endParaRPr lang="zh-CN" altLang="en-US">
              <a:latin typeface="宋体" panose="02010600030101010101" pitchFamily="2" charset="-122"/>
              <a:ea typeface="Arial" panose="020B0604020202020204" pitchFamily="34" charset="0"/>
            </a:endParaRPr>
          </a:p>
        </p:txBody>
      </p:sp>
      <p:sp>
        <p:nvSpPr>
          <p:cNvPr id="26631" name="日期占位符 1"/>
          <p:cNvSpPr>
            <a:spLocks noGrp="1"/>
          </p:cNvSpPr>
          <p:nvPr>
            <p:ph type="dt" sz="half" idx="10"/>
          </p:nvPr>
        </p:nvSpPr>
        <p:spPr/>
        <p:txBody>
          <a:bodyPr anchor="ctr"/>
          <a:lstStyle>
            <a:lvl1pPr marL="0" lvl="0" indent="0" algn="l" defTabSz="914400" eaLnBrk="1" fontAlgn="base" latinLnBrk="0" hangingPunct="1">
              <a:lnSpc>
                <a:spcPct val="100000"/>
              </a:lnSpc>
              <a:spcBef>
                <a:spcPct val="0"/>
              </a:spcBef>
              <a:spcAft>
                <a:spcPct val="0"/>
              </a:spcAft>
              <a:buFont typeface="Arial" panose="020B0604020202020204" charset="-122"/>
              <a:buNone/>
              <a:defRPr sz="1800" b="0" i="0" u="none" kern="1200" baseline="0">
                <a:solidFill>
                  <a:schemeClr val="tx1"/>
                </a:solidFill>
                <a:latin typeface="Arial" panose="020B0604020202020204" charset="-122"/>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5pPr>
          </a:lstStyle>
          <a:p>
            <a:pPr lvl="0" indent="0"/>
            <a:endParaRPr lang="zh-CN" altLang="en-US" sz="1200" dirty="0">
              <a:solidFill>
                <a:srgbClr val="A6A6A6"/>
              </a:solidFill>
              <a:latin typeface="宋体" panose="02010600030101010101" pitchFamily="2" charset="-122"/>
              <a:ea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wheel(8)">
                                      <p:cBhvr>
                                        <p:cTn id="7" dur="500"/>
                                        <p:tgtEl>
                                          <p:spTgt spid="22531"/>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nodeType="clickEffect">
                                  <p:stCondLst>
                                    <p:cond delay="0"/>
                                  </p:stCondLst>
                                  <p:childTnLst>
                                    <p:set>
                                      <p:cBhvr>
                                        <p:cTn id="11" dur="1" fill="hold">
                                          <p:stCondLst>
                                            <p:cond delay="0"/>
                                          </p:stCondLst>
                                        </p:cTn>
                                        <p:tgtEl>
                                          <p:spTgt spid="22532"/>
                                        </p:tgtEl>
                                        <p:attrNameLst>
                                          <p:attrName>style.visibility</p:attrName>
                                        </p:attrNameLst>
                                      </p:cBhvr>
                                      <p:to>
                                        <p:strVal val="visible"/>
                                      </p:to>
                                    </p:set>
                                    <p:animEffect transition="in" filter="slide(fromTop)">
                                      <p:cBhvr>
                                        <p:cTn id="12" dur="500"/>
                                        <p:tgtEl>
                                          <p:spTgt spid="2253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8" fill="hold" nodeType="clickEffect">
                                  <p:stCondLst>
                                    <p:cond delay="0"/>
                                  </p:stCondLst>
                                  <p:childTnLst>
                                    <p:set>
                                      <p:cBhvr>
                                        <p:cTn id="16" dur="1" fill="hold">
                                          <p:stCondLst>
                                            <p:cond delay="0"/>
                                          </p:stCondLst>
                                        </p:cTn>
                                        <p:tgtEl>
                                          <p:spTgt spid="22533"/>
                                        </p:tgtEl>
                                        <p:attrNameLst>
                                          <p:attrName>style.visibility</p:attrName>
                                        </p:attrNameLst>
                                      </p:cBhvr>
                                      <p:to>
                                        <p:strVal val="visible"/>
                                      </p:to>
                                    </p:set>
                                    <p:animEffect transition="in" filter="wheel(8)">
                                      <p:cBhvr>
                                        <p:cTn id="17" dur="500"/>
                                        <p:tgtEl>
                                          <p:spTgt spid="22533"/>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8" fill="hold" nodeType="clickEffect">
                                  <p:stCondLst>
                                    <p:cond delay="0"/>
                                  </p:stCondLst>
                                  <p:childTnLst>
                                    <p:set>
                                      <p:cBhvr>
                                        <p:cTn id="21" dur="1" fill="hold">
                                          <p:stCondLst>
                                            <p:cond delay="0"/>
                                          </p:stCondLst>
                                        </p:cTn>
                                        <p:tgtEl>
                                          <p:spTgt spid="22534"/>
                                        </p:tgtEl>
                                        <p:attrNameLst>
                                          <p:attrName>style.visibility</p:attrName>
                                        </p:attrNameLst>
                                      </p:cBhvr>
                                      <p:to>
                                        <p:strVal val="visible"/>
                                      </p:to>
                                    </p:set>
                                    <p:animEffect transition="in" filter="slide(fromLeft)">
                                      <p:cBhvr>
                                        <p:cTn id="22" dur="500"/>
                                        <p:tgtEl>
                                          <p:spTgt spid="22534"/>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8" fill="hold" nodeType="clickEffect">
                                  <p:stCondLst>
                                    <p:cond delay="0"/>
                                  </p:stCondLst>
                                  <p:childTnLst>
                                    <p:set>
                                      <p:cBhvr>
                                        <p:cTn id="26" dur="1" fill="hold">
                                          <p:stCondLst>
                                            <p:cond delay="0"/>
                                          </p:stCondLst>
                                        </p:cTn>
                                        <p:tgtEl>
                                          <p:spTgt spid="22535"/>
                                        </p:tgtEl>
                                        <p:attrNameLst>
                                          <p:attrName>style.visibility</p:attrName>
                                        </p:attrNameLst>
                                      </p:cBhvr>
                                      <p:to>
                                        <p:strVal val="visible"/>
                                      </p:to>
                                    </p:set>
                                    <p:animEffect transition="in" filter="wheel(8)">
                                      <p:cBhvr>
                                        <p:cTn id="27" dur="500"/>
                                        <p:tgtEl>
                                          <p:spTgt spid="22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图片 24577" descr="E:\工作用图\1.png1"/>
          <p:cNvPicPr>
            <a:picLocks noChangeAspect="1"/>
          </p:cNvPicPr>
          <p:nvPr/>
        </p:nvPicPr>
        <p:blipFill>
          <a:blip r:embed="rId1"/>
          <a:stretch>
            <a:fillRect/>
          </a:stretch>
        </p:blipFill>
        <p:spPr>
          <a:xfrm>
            <a:off x="1873886" y="1028700"/>
            <a:ext cx="8445500" cy="5327650"/>
          </a:xfrm>
          <a:prstGeom prst="rect">
            <a:avLst/>
          </a:prstGeom>
          <a:noFill/>
          <a:ln w="9525">
            <a:noFill/>
          </a:ln>
        </p:spPr>
      </p:pic>
      <p:sp>
        <p:nvSpPr>
          <p:cNvPr id="24579" name="长方形 349"/>
          <p:cNvSpPr/>
          <p:nvPr/>
        </p:nvSpPr>
        <p:spPr>
          <a:xfrm>
            <a:off x="3512186" y="1209675"/>
            <a:ext cx="5705475" cy="685800"/>
          </a:xfrm>
          <a:prstGeom prst="rect">
            <a:avLst/>
          </a:prstGeom>
          <a:noFill/>
          <a:ln w="25400" cap="flat" cmpd="sng">
            <a:solidFill>
              <a:srgbClr val="FF0000"/>
            </a:solidFill>
            <a:prstDash val="solid"/>
            <a:miter/>
            <a:headEnd type="none" w="med" len="med"/>
            <a:tailEnd type="none" w="med" len="med"/>
          </a:ln>
        </p:spPr>
        <p:txBody>
          <a:bodyPr lIns="90170" tIns="46990" rIns="90170" bIns="46990" anchor="ctr"/>
          <a:lstStyle/>
          <a:p>
            <a:endParaRPr lang="zh-CN" altLang="en-US">
              <a:latin typeface="Arial" panose="020B0604020202020204" charset="-122"/>
              <a:ea typeface="宋体" panose="02010600030101010101" pitchFamily="2" charset="-122"/>
            </a:endParaRPr>
          </a:p>
        </p:txBody>
      </p:sp>
      <p:sp>
        <p:nvSpPr>
          <p:cNvPr id="28675" name="日期占位符 1"/>
          <p:cNvSpPr>
            <a:spLocks noGrp="1"/>
          </p:cNvSpPr>
          <p:nvPr>
            <p:ph type="dt" sz="half" idx="10"/>
          </p:nvPr>
        </p:nvSpPr>
        <p:spPr/>
        <p:txBody>
          <a:bodyPr anchor="ctr"/>
          <a:lstStyle>
            <a:lvl1pPr marL="0" lvl="0" indent="0" algn="l" defTabSz="914400" eaLnBrk="1" fontAlgn="base" latinLnBrk="0" hangingPunct="1">
              <a:lnSpc>
                <a:spcPct val="100000"/>
              </a:lnSpc>
              <a:spcBef>
                <a:spcPct val="0"/>
              </a:spcBef>
              <a:spcAft>
                <a:spcPct val="0"/>
              </a:spcAft>
              <a:buFont typeface="Arial" panose="020B0604020202020204" charset="-122"/>
              <a:buNone/>
              <a:defRPr sz="1800" b="0" i="0" u="none" kern="1200" baseline="0">
                <a:solidFill>
                  <a:schemeClr val="tx1"/>
                </a:solidFill>
                <a:latin typeface="Arial" panose="020B0604020202020204" charset="-122"/>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5pPr>
          </a:lstStyle>
          <a:p>
            <a:pPr lvl="0" indent="0"/>
            <a:endParaRPr lang="zh-CN" altLang="en-US" sz="1200" dirty="0">
              <a:solidFill>
                <a:srgbClr val="A6A6A6"/>
              </a:solidFill>
              <a:latin typeface="宋体" panose="02010600030101010101" pitchFamily="2" charset="-122"/>
              <a:ea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4579"/>
                                        </p:tgtEl>
                                        <p:attrNameLst>
                                          <p:attrName>style.visibility</p:attrName>
                                        </p:attrNameLst>
                                      </p:cBhvr>
                                      <p:to>
                                        <p:strVal val="visible"/>
                                      </p:to>
                                    </p:set>
                                    <p:anim calcmode="lin" valueType="num">
                                      <p:cBhvr>
                                        <p:cTn id="7" dur="500" fill="hold"/>
                                        <p:tgtEl>
                                          <p:spTgt spid="24579"/>
                                        </p:tgtEl>
                                        <p:attrNameLst>
                                          <p:attrName>ppt_x</p:attrName>
                                        </p:attrNameLst>
                                      </p:cBhvr>
                                      <p:tavLst>
                                        <p:tav tm="0">
                                          <p:val>
                                            <p:strVal val="#ppt_x-.2"/>
                                          </p:val>
                                        </p:tav>
                                        <p:tav tm="100000">
                                          <p:val>
                                            <p:strVal val="#ppt_x"/>
                                          </p:val>
                                        </p:tav>
                                      </p:tavLst>
                                    </p:anim>
                                    <p:anim calcmode="lin" valueType="num">
                                      <p:cBhvr>
                                        <p:cTn id="8" dur="500" fill="hold"/>
                                        <p:tgtEl>
                                          <p:spTgt spid="24579"/>
                                        </p:tgtEl>
                                        <p:attrNameLst>
                                          <p:attrName>ppt_y</p:attrName>
                                        </p:attrNameLst>
                                      </p:cBhvr>
                                      <p:tavLst>
                                        <p:tav tm="0">
                                          <p:val>
                                            <p:strVal val="#ppt_y"/>
                                          </p:val>
                                        </p:tav>
                                        <p:tav tm="100000">
                                          <p:val>
                                            <p:strVal val="#ppt_y"/>
                                          </p:val>
                                        </p:tav>
                                      </p:tavLst>
                                    </p:anim>
                                    <p:animEffect transition="in" filter="wipe(right)" prLst="gradientSize: 0.1">
                                      <p:cBhvr>
                                        <p:cTn id="9" dur="500"/>
                                        <p:tgtEl>
                                          <p:spTgt spid="24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图片 25601" descr="2"/>
          <p:cNvPicPr>
            <a:picLocks noChangeAspect="1"/>
          </p:cNvPicPr>
          <p:nvPr/>
        </p:nvPicPr>
        <p:blipFill>
          <a:blip r:embed="rId1"/>
          <a:stretch>
            <a:fillRect/>
          </a:stretch>
        </p:blipFill>
        <p:spPr>
          <a:xfrm>
            <a:off x="1523048" y="774700"/>
            <a:ext cx="9145588" cy="5308600"/>
          </a:xfrm>
          <a:prstGeom prst="rect">
            <a:avLst/>
          </a:prstGeom>
          <a:noFill/>
          <a:ln w="9525">
            <a:noFill/>
          </a:ln>
        </p:spPr>
      </p:pic>
      <p:sp>
        <p:nvSpPr>
          <p:cNvPr id="25603" name="长方形 352"/>
          <p:cNvSpPr/>
          <p:nvPr/>
        </p:nvSpPr>
        <p:spPr>
          <a:xfrm>
            <a:off x="2197736" y="1787525"/>
            <a:ext cx="450850" cy="211138"/>
          </a:xfrm>
          <a:prstGeom prst="rect">
            <a:avLst/>
          </a:prstGeom>
          <a:noFill/>
          <a:ln w="25400" cap="flat" cmpd="sng">
            <a:solidFill>
              <a:srgbClr val="FF0000"/>
            </a:solidFill>
            <a:prstDash val="solid"/>
            <a:miter/>
            <a:headEnd type="none" w="med" len="med"/>
            <a:tailEnd type="none" w="med" len="med"/>
          </a:ln>
        </p:spPr>
        <p:txBody>
          <a:bodyPr lIns="90170" tIns="46990" rIns="90170" bIns="46990" anchor="ctr"/>
          <a:lstStyle/>
          <a:p>
            <a:endParaRPr lang="zh-CN" altLang="en-US">
              <a:latin typeface="Arial" panose="020B0604020202020204" charset="-122"/>
              <a:ea typeface="宋体" panose="02010600030101010101" pitchFamily="2" charset="-122"/>
            </a:endParaRPr>
          </a:p>
        </p:txBody>
      </p:sp>
      <p:sp>
        <p:nvSpPr>
          <p:cNvPr id="25604" name="长方形 352"/>
          <p:cNvSpPr/>
          <p:nvPr/>
        </p:nvSpPr>
        <p:spPr>
          <a:xfrm>
            <a:off x="1602423" y="2000250"/>
            <a:ext cx="6896100" cy="1574800"/>
          </a:xfrm>
          <a:prstGeom prst="rect">
            <a:avLst/>
          </a:prstGeom>
          <a:noFill/>
          <a:ln w="25400" cap="flat" cmpd="sng">
            <a:solidFill>
              <a:srgbClr val="FF0000"/>
            </a:solidFill>
            <a:prstDash val="solid"/>
            <a:bevel/>
            <a:headEnd type="none" w="med" len="med"/>
            <a:tailEnd type="none" w="med" len="med"/>
          </a:ln>
        </p:spPr>
        <p:txBody>
          <a:bodyPr wrap="square" lIns="90170" tIns="46990" rIns="90170" bIns="46990" anchor="ctr"/>
          <a:lstStyle/>
          <a:p>
            <a:endParaRPr lang="zh-CN" altLang="en-US">
              <a:latin typeface="Arial" panose="020B0604020202020204" charset="-122"/>
              <a:ea typeface="宋体" panose="02010600030101010101" pitchFamily="2" charset="-122"/>
            </a:endParaRPr>
          </a:p>
        </p:txBody>
      </p:sp>
      <p:sp>
        <p:nvSpPr>
          <p:cNvPr id="29700" name="日期占位符 1"/>
          <p:cNvSpPr>
            <a:spLocks noGrp="1"/>
          </p:cNvSpPr>
          <p:nvPr>
            <p:ph type="dt" sz="half" idx="10"/>
          </p:nvPr>
        </p:nvSpPr>
        <p:spPr/>
        <p:txBody>
          <a:bodyPr anchor="ctr"/>
          <a:lstStyle>
            <a:lvl1pPr marL="0" lvl="0" indent="0" algn="l" defTabSz="914400" eaLnBrk="1" fontAlgn="base" latinLnBrk="0" hangingPunct="1">
              <a:lnSpc>
                <a:spcPct val="100000"/>
              </a:lnSpc>
              <a:spcBef>
                <a:spcPct val="0"/>
              </a:spcBef>
              <a:spcAft>
                <a:spcPct val="0"/>
              </a:spcAft>
              <a:buFont typeface="Arial" panose="020B0604020202020204" charset="-122"/>
              <a:buNone/>
              <a:defRPr sz="1800" b="0" i="0" u="none" kern="1200" baseline="0">
                <a:solidFill>
                  <a:schemeClr val="tx1"/>
                </a:solidFill>
                <a:latin typeface="Arial" panose="020B0604020202020204" charset="-122"/>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5pPr>
          </a:lstStyle>
          <a:p>
            <a:pPr lvl="0" indent="0"/>
            <a:endParaRPr lang="zh-CN" altLang="en-US" sz="1200" dirty="0">
              <a:solidFill>
                <a:srgbClr val="A6A6A6"/>
              </a:solidFill>
              <a:latin typeface="宋体" panose="02010600030101010101" pitchFamily="2" charset="-122"/>
              <a:ea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blinds(horizontal)">
                                      <p:cBhvr>
                                        <p:cTn id="7" dur="500"/>
                                        <p:tgtEl>
                                          <p:spTgt spid="2560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5604"/>
                                        </p:tgtEl>
                                        <p:attrNameLst>
                                          <p:attrName>style.visibility</p:attrName>
                                        </p:attrNameLst>
                                      </p:cBhvr>
                                      <p:to>
                                        <p:strVal val="visible"/>
                                      </p:to>
                                    </p:set>
                                    <p:animEffect transition="in" filter="blinds(horizontal)">
                                      <p:cBhvr>
                                        <p:cTn id="12" dur="500"/>
                                        <p:tgtEl>
                                          <p:spTgt spid="25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ldLvl="0" animBg="1"/>
      <p:bldP spid="25604"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图片 26625" descr="3"/>
          <p:cNvPicPr>
            <a:picLocks noChangeAspect="1"/>
          </p:cNvPicPr>
          <p:nvPr/>
        </p:nvPicPr>
        <p:blipFill>
          <a:blip r:embed="rId1"/>
          <a:stretch>
            <a:fillRect/>
          </a:stretch>
        </p:blipFill>
        <p:spPr>
          <a:xfrm>
            <a:off x="1523048" y="771525"/>
            <a:ext cx="9145588" cy="5314950"/>
          </a:xfrm>
          <a:prstGeom prst="rect">
            <a:avLst/>
          </a:prstGeom>
          <a:noFill/>
          <a:ln w="9525">
            <a:noFill/>
          </a:ln>
        </p:spPr>
      </p:pic>
      <p:sp>
        <p:nvSpPr>
          <p:cNvPr id="26627" name="长方形 352"/>
          <p:cNvSpPr/>
          <p:nvPr/>
        </p:nvSpPr>
        <p:spPr>
          <a:xfrm>
            <a:off x="2515236" y="1787525"/>
            <a:ext cx="608012" cy="212725"/>
          </a:xfrm>
          <a:prstGeom prst="rect">
            <a:avLst/>
          </a:prstGeom>
          <a:noFill/>
          <a:ln w="25400" cap="flat" cmpd="sng">
            <a:solidFill>
              <a:srgbClr val="FF0000"/>
            </a:solidFill>
            <a:prstDash val="solid"/>
            <a:bevel/>
            <a:headEnd type="none" w="med" len="med"/>
            <a:tailEnd type="none" w="med" len="med"/>
          </a:ln>
        </p:spPr>
        <p:txBody>
          <a:bodyPr wrap="square" lIns="90170" tIns="46990" rIns="90170" bIns="46990" anchor="ctr"/>
          <a:lstStyle/>
          <a:p>
            <a:endParaRPr lang="zh-CN" altLang="en-US">
              <a:latin typeface="Arial" panose="020B0604020202020204" charset="-122"/>
              <a:ea typeface="宋体" panose="02010600030101010101" pitchFamily="2" charset="-122"/>
            </a:endParaRPr>
          </a:p>
        </p:txBody>
      </p:sp>
      <p:sp>
        <p:nvSpPr>
          <p:cNvPr id="26628" name="长方形 352"/>
          <p:cNvSpPr/>
          <p:nvPr/>
        </p:nvSpPr>
        <p:spPr>
          <a:xfrm>
            <a:off x="1624648" y="2000250"/>
            <a:ext cx="6897688" cy="1773238"/>
          </a:xfrm>
          <a:prstGeom prst="rect">
            <a:avLst/>
          </a:prstGeom>
          <a:noFill/>
          <a:ln w="25400" cap="flat" cmpd="sng">
            <a:solidFill>
              <a:srgbClr val="FF0000"/>
            </a:solidFill>
            <a:prstDash val="solid"/>
            <a:miter/>
            <a:headEnd type="none" w="med" len="med"/>
            <a:tailEnd type="none" w="med" len="med"/>
          </a:ln>
        </p:spPr>
        <p:txBody>
          <a:bodyPr wrap="square" lIns="90170" tIns="46990" rIns="90170" bIns="46990" anchor="ctr"/>
          <a:lstStyle/>
          <a:p>
            <a:endParaRPr lang="zh-CN" altLang="en-US">
              <a:latin typeface="Arial" panose="020B0604020202020204" charset="-122"/>
              <a:ea typeface="宋体" panose="02010600030101010101" pitchFamily="2" charset="-122"/>
            </a:endParaRPr>
          </a:p>
        </p:txBody>
      </p:sp>
      <p:sp>
        <p:nvSpPr>
          <p:cNvPr id="30724" name="日期占位符 1"/>
          <p:cNvSpPr>
            <a:spLocks noGrp="1"/>
          </p:cNvSpPr>
          <p:nvPr>
            <p:ph type="dt" sz="half" idx="10"/>
          </p:nvPr>
        </p:nvSpPr>
        <p:spPr/>
        <p:txBody>
          <a:bodyPr anchor="ctr"/>
          <a:lstStyle>
            <a:lvl1pPr marL="0" lvl="0" indent="0" algn="l" defTabSz="914400" eaLnBrk="1" fontAlgn="base" latinLnBrk="0" hangingPunct="1">
              <a:lnSpc>
                <a:spcPct val="100000"/>
              </a:lnSpc>
              <a:spcBef>
                <a:spcPct val="0"/>
              </a:spcBef>
              <a:spcAft>
                <a:spcPct val="0"/>
              </a:spcAft>
              <a:buFont typeface="Arial" panose="020B0604020202020204" charset="-122"/>
              <a:buNone/>
              <a:defRPr sz="1800" b="0" i="0" u="none" kern="1200" baseline="0">
                <a:solidFill>
                  <a:schemeClr val="tx1"/>
                </a:solidFill>
                <a:latin typeface="Arial" panose="020B0604020202020204" charset="-122"/>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5pPr>
          </a:lstStyle>
          <a:p>
            <a:pPr lvl="0" indent="0"/>
            <a:endParaRPr lang="zh-CN" altLang="en-US" sz="1200" dirty="0">
              <a:solidFill>
                <a:srgbClr val="A6A6A6"/>
              </a:solidFill>
              <a:latin typeface="宋体" panose="02010600030101010101" pitchFamily="2" charset="-122"/>
              <a:ea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blinds(horizontal)">
                                      <p:cBhvr>
                                        <p:cTn id="7" dur="500"/>
                                        <p:tgtEl>
                                          <p:spTgt spid="2662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6628"/>
                                        </p:tgtEl>
                                        <p:attrNameLst>
                                          <p:attrName>style.visibility</p:attrName>
                                        </p:attrNameLst>
                                      </p:cBhvr>
                                      <p:to>
                                        <p:strVal val="visible"/>
                                      </p:to>
                                    </p:set>
                                    <p:animEffect transition="in" filter="blinds(horizontal)">
                                      <p:cBhvr>
                                        <p:cTn id="12" dur="500"/>
                                        <p:tgtEl>
                                          <p:spTgt spid="26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ldLvl="0" animBg="1"/>
      <p:bldP spid="26628"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图片 27649" descr="4"/>
          <p:cNvPicPr>
            <a:picLocks noChangeAspect="1"/>
          </p:cNvPicPr>
          <p:nvPr/>
        </p:nvPicPr>
        <p:blipFill>
          <a:blip r:embed="rId1"/>
          <a:stretch>
            <a:fillRect/>
          </a:stretch>
        </p:blipFill>
        <p:spPr>
          <a:xfrm>
            <a:off x="1523048" y="765175"/>
            <a:ext cx="9145588" cy="5327650"/>
          </a:xfrm>
          <a:prstGeom prst="rect">
            <a:avLst/>
          </a:prstGeom>
          <a:noFill/>
          <a:ln w="9525">
            <a:noFill/>
          </a:ln>
        </p:spPr>
      </p:pic>
      <p:sp>
        <p:nvSpPr>
          <p:cNvPr id="27651" name="长方形 352"/>
          <p:cNvSpPr/>
          <p:nvPr/>
        </p:nvSpPr>
        <p:spPr>
          <a:xfrm>
            <a:off x="2972436" y="1787525"/>
            <a:ext cx="450850" cy="211138"/>
          </a:xfrm>
          <a:prstGeom prst="rect">
            <a:avLst/>
          </a:prstGeom>
          <a:noFill/>
          <a:ln w="25400" cap="flat" cmpd="sng">
            <a:solidFill>
              <a:srgbClr val="FF0000"/>
            </a:solidFill>
            <a:prstDash val="solid"/>
            <a:bevel/>
            <a:headEnd type="none" w="med" len="med"/>
            <a:tailEnd type="none" w="med" len="med"/>
          </a:ln>
        </p:spPr>
        <p:txBody>
          <a:bodyPr wrap="square" lIns="90170" tIns="46990" rIns="90170" bIns="46990" anchor="ctr"/>
          <a:lstStyle/>
          <a:p>
            <a:endParaRPr lang="zh-CN" altLang="en-US">
              <a:latin typeface="Arial" panose="020B0604020202020204" charset="-122"/>
              <a:ea typeface="宋体" panose="02010600030101010101" pitchFamily="2" charset="-122"/>
            </a:endParaRPr>
          </a:p>
        </p:txBody>
      </p:sp>
      <p:sp>
        <p:nvSpPr>
          <p:cNvPr id="27652" name="长方形 352"/>
          <p:cNvSpPr/>
          <p:nvPr/>
        </p:nvSpPr>
        <p:spPr>
          <a:xfrm>
            <a:off x="1602423" y="2000250"/>
            <a:ext cx="6896100" cy="2343150"/>
          </a:xfrm>
          <a:prstGeom prst="rect">
            <a:avLst/>
          </a:prstGeom>
          <a:noFill/>
          <a:ln w="25400" cap="flat" cmpd="sng">
            <a:solidFill>
              <a:srgbClr val="FF0000"/>
            </a:solidFill>
            <a:prstDash val="solid"/>
            <a:miter/>
            <a:headEnd type="none" w="med" len="med"/>
            <a:tailEnd type="none" w="med" len="med"/>
          </a:ln>
        </p:spPr>
        <p:txBody>
          <a:bodyPr wrap="square" lIns="90170" tIns="46990" rIns="90170" bIns="46990" anchor="ctr"/>
          <a:lstStyle/>
          <a:p>
            <a:endParaRPr lang="zh-CN" altLang="en-US">
              <a:latin typeface="Arial" panose="020B0604020202020204" charset="-122"/>
              <a:ea typeface="宋体" panose="02010600030101010101" pitchFamily="2" charset="-122"/>
            </a:endParaRPr>
          </a:p>
        </p:txBody>
      </p:sp>
      <p:sp>
        <p:nvSpPr>
          <p:cNvPr id="31748" name="日期占位符 1"/>
          <p:cNvSpPr>
            <a:spLocks noGrp="1"/>
          </p:cNvSpPr>
          <p:nvPr>
            <p:ph type="dt" sz="half" idx="10"/>
          </p:nvPr>
        </p:nvSpPr>
        <p:spPr/>
        <p:txBody>
          <a:bodyPr anchor="ctr"/>
          <a:lstStyle>
            <a:lvl1pPr marL="0" lvl="0" indent="0" algn="l" defTabSz="914400" eaLnBrk="1" fontAlgn="base" latinLnBrk="0" hangingPunct="1">
              <a:lnSpc>
                <a:spcPct val="100000"/>
              </a:lnSpc>
              <a:spcBef>
                <a:spcPct val="0"/>
              </a:spcBef>
              <a:spcAft>
                <a:spcPct val="0"/>
              </a:spcAft>
              <a:buFont typeface="Arial" panose="020B0604020202020204" charset="-122"/>
              <a:buNone/>
              <a:defRPr sz="1800" b="0" i="0" u="none" kern="1200" baseline="0">
                <a:solidFill>
                  <a:schemeClr val="tx1"/>
                </a:solidFill>
                <a:latin typeface="Arial" panose="020B0604020202020204" charset="-122"/>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5pPr>
          </a:lstStyle>
          <a:p>
            <a:pPr lvl="0" indent="0"/>
            <a:endParaRPr lang="zh-CN" altLang="en-US" sz="1200" dirty="0">
              <a:solidFill>
                <a:srgbClr val="A6A6A6"/>
              </a:solidFill>
              <a:latin typeface="宋体" panose="02010600030101010101" pitchFamily="2" charset="-122"/>
              <a:ea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blinds(horizontal)">
                                      <p:cBhvr>
                                        <p:cTn id="7" dur="500"/>
                                        <p:tgtEl>
                                          <p:spTgt spid="2765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7652"/>
                                        </p:tgtEl>
                                        <p:attrNameLst>
                                          <p:attrName>style.visibility</p:attrName>
                                        </p:attrNameLst>
                                      </p:cBhvr>
                                      <p:to>
                                        <p:strVal val="visible"/>
                                      </p:to>
                                    </p:set>
                                    <p:animEffect transition="in" filter="blinds(horizontal)">
                                      <p:cBhvr>
                                        <p:cTn id="12" dur="5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ldLvl="0" animBg="1"/>
      <p:bldP spid="27652"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图片 28673" descr="5"/>
          <p:cNvPicPr>
            <a:picLocks noChangeAspect="1"/>
          </p:cNvPicPr>
          <p:nvPr/>
        </p:nvPicPr>
        <p:blipFill>
          <a:blip r:embed="rId1"/>
          <a:stretch>
            <a:fillRect/>
          </a:stretch>
        </p:blipFill>
        <p:spPr>
          <a:xfrm>
            <a:off x="1523048" y="749300"/>
            <a:ext cx="9145588" cy="5359400"/>
          </a:xfrm>
          <a:prstGeom prst="rect">
            <a:avLst/>
          </a:prstGeom>
          <a:noFill/>
          <a:ln w="9525">
            <a:noFill/>
          </a:ln>
        </p:spPr>
      </p:pic>
      <p:sp>
        <p:nvSpPr>
          <p:cNvPr id="28675" name="长方形 352"/>
          <p:cNvSpPr/>
          <p:nvPr/>
        </p:nvSpPr>
        <p:spPr>
          <a:xfrm>
            <a:off x="3380423" y="1787525"/>
            <a:ext cx="592138" cy="212725"/>
          </a:xfrm>
          <a:prstGeom prst="rect">
            <a:avLst/>
          </a:prstGeom>
          <a:noFill/>
          <a:ln w="25400" cap="flat" cmpd="sng">
            <a:solidFill>
              <a:srgbClr val="FF0000"/>
            </a:solidFill>
            <a:prstDash val="solid"/>
            <a:bevel/>
            <a:headEnd type="none" w="med" len="med"/>
            <a:tailEnd type="none" w="med" len="med"/>
          </a:ln>
        </p:spPr>
        <p:txBody>
          <a:bodyPr wrap="square" lIns="90170" tIns="46990" rIns="90170" bIns="46990" anchor="ctr"/>
          <a:lstStyle/>
          <a:p>
            <a:endParaRPr lang="zh-CN" altLang="en-US">
              <a:latin typeface="Arial" panose="020B0604020202020204" charset="-122"/>
              <a:ea typeface="宋体" panose="02010600030101010101" pitchFamily="2" charset="-122"/>
            </a:endParaRPr>
          </a:p>
        </p:txBody>
      </p:sp>
      <p:sp>
        <p:nvSpPr>
          <p:cNvPr id="28676" name="长方形 352"/>
          <p:cNvSpPr/>
          <p:nvPr/>
        </p:nvSpPr>
        <p:spPr>
          <a:xfrm>
            <a:off x="1602423" y="2000250"/>
            <a:ext cx="6896100" cy="1044575"/>
          </a:xfrm>
          <a:prstGeom prst="rect">
            <a:avLst/>
          </a:prstGeom>
          <a:noFill/>
          <a:ln w="25400" cap="flat" cmpd="sng">
            <a:solidFill>
              <a:srgbClr val="FF0000"/>
            </a:solidFill>
            <a:prstDash val="solid"/>
            <a:miter/>
            <a:headEnd type="none" w="med" len="med"/>
            <a:tailEnd type="none" w="med" len="med"/>
          </a:ln>
        </p:spPr>
        <p:txBody>
          <a:bodyPr wrap="square" lIns="90170" tIns="46990" rIns="90170" bIns="46990" anchor="ctr"/>
          <a:lstStyle/>
          <a:p>
            <a:endParaRPr lang="zh-CN" altLang="en-US">
              <a:latin typeface="Arial" panose="020B0604020202020204" charset="-122"/>
              <a:ea typeface="宋体" panose="02010600030101010101" pitchFamily="2" charset="-122"/>
            </a:endParaRPr>
          </a:p>
        </p:txBody>
      </p:sp>
      <p:sp>
        <p:nvSpPr>
          <p:cNvPr id="32772" name="日期占位符 1"/>
          <p:cNvSpPr>
            <a:spLocks noGrp="1"/>
          </p:cNvSpPr>
          <p:nvPr>
            <p:ph type="dt" sz="half" idx="10"/>
          </p:nvPr>
        </p:nvSpPr>
        <p:spPr/>
        <p:txBody>
          <a:bodyPr anchor="ctr"/>
          <a:lstStyle>
            <a:lvl1pPr marL="0" lvl="0" indent="0" algn="l" defTabSz="914400" eaLnBrk="1" fontAlgn="base" latinLnBrk="0" hangingPunct="1">
              <a:lnSpc>
                <a:spcPct val="100000"/>
              </a:lnSpc>
              <a:spcBef>
                <a:spcPct val="0"/>
              </a:spcBef>
              <a:spcAft>
                <a:spcPct val="0"/>
              </a:spcAft>
              <a:buFont typeface="Arial" panose="020B0604020202020204" charset="-122"/>
              <a:buNone/>
              <a:defRPr sz="1800" b="0" i="0" u="none" kern="1200" baseline="0">
                <a:solidFill>
                  <a:schemeClr val="tx1"/>
                </a:solidFill>
                <a:latin typeface="Arial" panose="020B0604020202020204" charset="-122"/>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5pPr>
          </a:lstStyle>
          <a:p>
            <a:pPr lvl="0" indent="0"/>
            <a:endParaRPr lang="zh-CN" altLang="en-US" sz="1200" dirty="0">
              <a:solidFill>
                <a:srgbClr val="A6A6A6"/>
              </a:solidFill>
              <a:latin typeface="宋体" panose="02010600030101010101" pitchFamily="2" charset="-122"/>
              <a:ea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675"/>
                                        </p:tgtEl>
                                        <p:attrNameLst>
                                          <p:attrName>style.visibility</p:attrName>
                                        </p:attrNameLst>
                                      </p:cBhvr>
                                      <p:to>
                                        <p:strVal val="visible"/>
                                      </p:to>
                                    </p:set>
                                    <p:animEffect transition="in" filter="blinds(horizontal)">
                                      <p:cBhvr>
                                        <p:cTn id="7" dur="500"/>
                                        <p:tgtEl>
                                          <p:spTgt spid="2867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8676"/>
                                        </p:tgtEl>
                                        <p:attrNameLst>
                                          <p:attrName>style.visibility</p:attrName>
                                        </p:attrNameLst>
                                      </p:cBhvr>
                                      <p:to>
                                        <p:strVal val="visible"/>
                                      </p:to>
                                    </p:set>
                                    <p:animEffect transition="in" filter="blinds(horizontal)">
                                      <p:cBhvr>
                                        <p:cTn id="12" dur="500"/>
                                        <p:tgtEl>
                                          <p:spTgt spid="2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ldLvl="0" animBg="1"/>
      <p:bldP spid="28676"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图片 29697" descr="6"/>
          <p:cNvPicPr>
            <a:picLocks noChangeAspect="1"/>
          </p:cNvPicPr>
          <p:nvPr/>
        </p:nvPicPr>
        <p:blipFill>
          <a:blip r:embed="rId1"/>
          <a:stretch>
            <a:fillRect/>
          </a:stretch>
        </p:blipFill>
        <p:spPr>
          <a:xfrm>
            <a:off x="1523048" y="752475"/>
            <a:ext cx="9145588" cy="5351463"/>
          </a:xfrm>
          <a:prstGeom prst="rect">
            <a:avLst/>
          </a:prstGeom>
          <a:noFill/>
          <a:ln w="9525">
            <a:noFill/>
          </a:ln>
        </p:spPr>
      </p:pic>
      <p:sp>
        <p:nvSpPr>
          <p:cNvPr id="29699" name="长方形 352"/>
          <p:cNvSpPr/>
          <p:nvPr/>
        </p:nvSpPr>
        <p:spPr>
          <a:xfrm>
            <a:off x="3861436" y="1787525"/>
            <a:ext cx="450850" cy="211138"/>
          </a:xfrm>
          <a:prstGeom prst="rect">
            <a:avLst/>
          </a:prstGeom>
          <a:noFill/>
          <a:ln w="25400" cap="flat" cmpd="sng">
            <a:solidFill>
              <a:srgbClr val="FF0000"/>
            </a:solidFill>
            <a:prstDash val="solid"/>
            <a:bevel/>
            <a:headEnd type="none" w="med" len="med"/>
            <a:tailEnd type="none" w="med" len="med"/>
          </a:ln>
        </p:spPr>
        <p:txBody>
          <a:bodyPr wrap="square" lIns="90170" tIns="46990" rIns="90170" bIns="46990" anchor="ctr"/>
          <a:lstStyle/>
          <a:p>
            <a:endParaRPr lang="zh-CN" altLang="en-US">
              <a:latin typeface="Arial" panose="020B0604020202020204" charset="-122"/>
              <a:ea typeface="宋体" panose="02010600030101010101" pitchFamily="2" charset="-122"/>
            </a:endParaRPr>
          </a:p>
        </p:txBody>
      </p:sp>
      <p:sp>
        <p:nvSpPr>
          <p:cNvPr id="29700" name="长方形 352"/>
          <p:cNvSpPr/>
          <p:nvPr/>
        </p:nvSpPr>
        <p:spPr>
          <a:xfrm>
            <a:off x="1602423" y="2000250"/>
            <a:ext cx="6896100" cy="1044575"/>
          </a:xfrm>
          <a:prstGeom prst="rect">
            <a:avLst/>
          </a:prstGeom>
          <a:noFill/>
          <a:ln w="25400" cap="flat" cmpd="sng">
            <a:solidFill>
              <a:srgbClr val="FF0000"/>
            </a:solidFill>
            <a:prstDash val="solid"/>
            <a:miter/>
            <a:headEnd type="none" w="med" len="med"/>
            <a:tailEnd type="none" w="med" len="med"/>
          </a:ln>
        </p:spPr>
        <p:txBody>
          <a:bodyPr wrap="square" lIns="90170" tIns="46990" rIns="90170" bIns="46990" anchor="ctr"/>
          <a:lstStyle/>
          <a:p>
            <a:endParaRPr lang="zh-CN" altLang="en-US">
              <a:latin typeface="Arial" panose="020B0604020202020204" charset="-122"/>
              <a:ea typeface="宋体" panose="02010600030101010101" pitchFamily="2" charset="-122"/>
            </a:endParaRPr>
          </a:p>
        </p:txBody>
      </p:sp>
      <p:sp>
        <p:nvSpPr>
          <p:cNvPr id="33796" name="日期占位符 1"/>
          <p:cNvSpPr>
            <a:spLocks noGrp="1"/>
          </p:cNvSpPr>
          <p:nvPr>
            <p:ph type="dt" sz="half" idx="10"/>
          </p:nvPr>
        </p:nvSpPr>
        <p:spPr/>
        <p:txBody>
          <a:bodyPr anchor="ctr"/>
          <a:lstStyle>
            <a:lvl1pPr marL="0" lvl="0" indent="0" algn="l" defTabSz="914400" eaLnBrk="1" fontAlgn="base" latinLnBrk="0" hangingPunct="1">
              <a:lnSpc>
                <a:spcPct val="100000"/>
              </a:lnSpc>
              <a:spcBef>
                <a:spcPct val="0"/>
              </a:spcBef>
              <a:spcAft>
                <a:spcPct val="0"/>
              </a:spcAft>
              <a:buFont typeface="Arial" panose="020B0604020202020204" charset="-122"/>
              <a:buNone/>
              <a:defRPr sz="1800" b="0" i="0" u="none" kern="1200" baseline="0">
                <a:solidFill>
                  <a:schemeClr val="tx1"/>
                </a:solidFill>
                <a:latin typeface="Arial" panose="020B0604020202020204" charset="-122"/>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5pPr>
          </a:lstStyle>
          <a:p>
            <a:pPr lvl="0" indent="0"/>
            <a:endParaRPr lang="zh-CN" altLang="en-US" sz="1200" dirty="0">
              <a:solidFill>
                <a:srgbClr val="A6A6A6"/>
              </a:solidFill>
              <a:latin typeface="宋体" panose="02010600030101010101" pitchFamily="2" charset="-122"/>
              <a:ea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699"/>
                                        </p:tgtEl>
                                        <p:attrNameLst>
                                          <p:attrName>style.visibility</p:attrName>
                                        </p:attrNameLst>
                                      </p:cBhvr>
                                      <p:to>
                                        <p:strVal val="visible"/>
                                      </p:to>
                                    </p:set>
                                    <p:animEffect transition="in" filter="blinds(horizontal)">
                                      <p:cBhvr>
                                        <p:cTn id="7" dur="500"/>
                                        <p:tgtEl>
                                          <p:spTgt spid="2969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9700"/>
                                        </p:tgtEl>
                                        <p:attrNameLst>
                                          <p:attrName>style.visibility</p:attrName>
                                        </p:attrNameLst>
                                      </p:cBhvr>
                                      <p:to>
                                        <p:strVal val="visible"/>
                                      </p:to>
                                    </p:set>
                                    <p:animEffect transition="in" filter="blinds(horizontal)">
                                      <p:cBhvr>
                                        <p:cTn id="12" dur="500"/>
                                        <p:tgtEl>
                                          <p:spTgt spid="29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ldLvl="0" animBg="1"/>
      <p:bldP spid="29700"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图片 30721" descr="7"/>
          <p:cNvPicPr>
            <a:picLocks noChangeAspect="1"/>
          </p:cNvPicPr>
          <p:nvPr/>
        </p:nvPicPr>
        <p:blipFill>
          <a:blip r:embed="rId1"/>
          <a:stretch>
            <a:fillRect/>
          </a:stretch>
        </p:blipFill>
        <p:spPr>
          <a:xfrm>
            <a:off x="1523048" y="758825"/>
            <a:ext cx="9145588" cy="5340350"/>
          </a:xfrm>
          <a:prstGeom prst="rect">
            <a:avLst/>
          </a:prstGeom>
          <a:noFill/>
          <a:ln w="9525">
            <a:noFill/>
          </a:ln>
        </p:spPr>
      </p:pic>
      <p:sp>
        <p:nvSpPr>
          <p:cNvPr id="30723" name="长方形 352"/>
          <p:cNvSpPr/>
          <p:nvPr/>
        </p:nvSpPr>
        <p:spPr>
          <a:xfrm>
            <a:off x="4178936" y="1787525"/>
            <a:ext cx="450850" cy="211138"/>
          </a:xfrm>
          <a:prstGeom prst="rect">
            <a:avLst/>
          </a:prstGeom>
          <a:noFill/>
          <a:ln w="25400" cap="flat" cmpd="sng">
            <a:solidFill>
              <a:srgbClr val="FF0000"/>
            </a:solidFill>
            <a:prstDash val="solid"/>
            <a:bevel/>
            <a:headEnd type="none" w="med" len="med"/>
            <a:tailEnd type="none" w="med" len="med"/>
          </a:ln>
        </p:spPr>
        <p:txBody>
          <a:bodyPr wrap="square" lIns="90170" tIns="46990" rIns="90170" bIns="46990" anchor="ctr"/>
          <a:lstStyle/>
          <a:p>
            <a:endParaRPr lang="zh-CN" altLang="en-US">
              <a:latin typeface="Arial" panose="020B0604020202020204" charset="-122"/>
              <a:ea typeface="宋体" panose="02010600030101010101" pitchFamily="2" charset="-122"/>
            </a:endParaRPr>
          </a:p>
        </p:txBody>
      </p:sp>
      <p:sp>
        <p:nvSpPr>
          <p:cNvPr id="30724" name="长方形 352"/>
          <p:cNvSpPr/>
          <p:nvPr/>
        </p:nvSpPr>
        <p:spPr>
          <a:xfrm>
            <a:off x="1602423" y="2000250"/>
            <a:ext cx="6896100" cy="1574800"/>
          </a:xfrm>
          <a:prstGeom prst="rect">
            <a:avLst/>
          </a:prstGeom>
          <a:noFill/>
          <a:ln w="25400" cap="flat" cmpd="sng">
            <a:solidFill>
              <a:srgbClr val="FF0000"/>
            </a:solidFill>
            <a:prstDash val="solid"/>
            <a:miter/>
            <a:headEnd type="none" w="med" len="med"/>
            <a:tailEnd type="none" w="med" len="med"/>
          </a:ln>
        </p:spPr>
        <p:txBody>
          <a:bodyPr wrap="square" lIns="90170" tIns="46990" rIns="90170" bIns="46990" anchor="ctr"/>
          <a:lstStyle/>
          <a:p>
            <a:endParaRPr lang="zh-CN" altLang="en-US">
              <a:latin typeface="Arial" panose="020B0604020202020204" charset="-122"/>
              <a:ea typeface="宋体" panose="02010600030101010101" pitchFamily="2" charset="-122"/>
            </a:endParaRPr>
          </a:p>
        </p:txBody>
      </p:sp>
      <p:sp>
        <p:nvSpPr>
          <p:cNvPr id="30725" name="Rectangle 3"/>
          <p:cNvSpPr/>
          <p:nvPr/>
        </p:nvSpPr>
        <p:spPr>
          <a:xfrm>
            <a:off x="1577023" y="3589338"/>
            <a:ext cx="2286000" cy="214312"/>
          </a:xfrm>
          <a:prstGeom prst="rect">
            <a:avLst/>
          </a:prstGeom>
          <a:noFill/>
          <a:ln w="28575" cap="flat" cmpd="sng">
            <a:solidFill>
              <a:srgbClr val="FF0000"/>
            </a:solidFill>
            <a:prstDash val="solid"/>
            <a:bevel/>
            <a:headEnd type="none" w="med" len="med"/>
            <a:tailEnd type="none" w="med" len="med"/>
          </a:ln>
        </p:spPr>
        <p:txBody>
          <a:bodyPr wrap="square" anchor="t"/>
          <a:lstStyle/>
          <a:p>
            <a:endParaRPr lang="zh-CN" altLang="en-US" dirty="0">
              <a:latin typeface="Arial" panose="020B0604020202020204" charset="-122"/>
              <a:ea typeface="宋体" panose="02010600030101010101" pitchFamily="2" charset="-122"/>
            </a:endParaRPr>
          </a:p>
        </p:txBody>
      </p:sp>
      <p:sp>
        <p:nvSpPr>
          <p:cNvPr id="30726" name="圆角矩形标注 30725"/>
          <p:cNvSpPr/>
          <p:nvPr/>
        </p:nvSpPr>
        <p:spPr>
          <a:xfrm flipV="1">
            <a:off x="3597911" y="3967163"/>
            <a:ext cx="5564187" cy="1176337"/>
          </a:xfrm>
          <a:prstGeom prst="wedgeRoundRectCallout">
            <a:avLst>
              <a:gd name="adj1" fmla="val -43750"/>
              <a:gd name="adj2" fmla="val 70000"/>
              <a:gd name="adj3" fmla="val 16667"/>
            </a:avLst>
          </a:prstGeom>
          <a:solidFill>
            <a:srgbClr val="FFCC99"/>
          </a:solidFill>
          <a:ln w="9525">
            <a:noFill/>
          </a:ln>
        </p:spPr>
        <p:txBody>
          <a:bodyPr rot="10800000" wrap="none" lIns="90170" tIns="46990" rIns="90170" bIns="46990" anchor="ctr"/>
          <a:lstStyle/>
          <a:p>
            <a:r>
              <a:rPr lang="zh-CN" altLang="en-US" dirty="0">
                <a:solidFill>
                  <a:srgbClr val="000000"/>
                </a:solidFill>
                <a:latin typeface="Arial" panose="020B0604020202020204" charset="-122"/>
                <a:ea typeface="微软雅黑" panose="020B0503020204020204" pitchFamily="34" charset="-122"/>
              </a:rPr>
              <a:t> </a:t>
            </a:r>
            <a:r>
              <a:rPr lang="zh-CN" altLang="en-US" b="1" dirty="0">
                <a:solidFill>
                  <a:srgbClr val="000000"/>
                </a:solidFill>
                <a:latin typeface="Arial" panose="020B0604020202020204" charset="-122"/>
                <a:ea typeface="微软雅黑" panose="020B0503020204020204" pitchFamily="34" charset="-122"/>
              </a:rPr>
              <a:t> 主题排序：</a:t>
            </a:r>
            <a:r>
              <a:rPr lang="zh-CN" altLang="en-US" dirty="0">
                <a:solidFill>
                  <a:srgbClr val="000000"/>
                </a:solidFill>
                <a:latin typeface="Arial" panose="020B0604020202020204" charset="-122"/>
                <a:ea typeface="微软雅黑" panose="020B0503020204020204" pitchFamily="34" charset="-122"/>
              </a:rPr>
              <a:t>综合排序（相对新、传播认可相对高）</a:t>
            </a:r>
            <a:endParaRPr lang="zh-CN" altLang="en-US" dirty="0">
              <a:solidFill>
                <a:srgbClr val="000000"/>
              </a:solidFill>
              <a:latin typeface="Arial" panose="020B0604020202020204" charset="-122"/>
              <a:ea typeface="微软雅黑" panose="020B0503020204020204" pitchFamily="34" charset="-122"/>
            </a:endParaRPr>
          </a:p>
          <a:p>
            <a:r>
              <a:rPr lang="zh-CN" altLang="en-US" dirty="0">
                <a:solidFill>
                  <a:srgbClr val="000000"/>
                </a:solidFill>
                <a:latin typeface="Arial" panose="020B0604020202020204" charset="-122"/>
                <a:ea typeface="微软雅黑" panose="020B0503020204020204" pitchFamily="34" charset="-122"/>
              </a:rPr>
              <a:t>  </a:t>
            </a:r>
            <a:r>
              <a:rPr lang="zh-CN" altLang="en-US" b="1" dirty="0">
                <a:solidFill>
                  <a:srgbClr val="000000"/>
                </a:solidFill>
                <a:latin typeface="Arial" panose="020B0604020202020204" charset="-122"/>
                <a:ea typeface="微软雅黑" panose="020B0503020204020204" pitchFamily="34" charset="-122"/>
              </a:rPr>
              <a:t>发表时间：</a:t>
            </a:r>
            <a:r>
              <a:rPr lang="zh-CN" altLang="en-US" dirty="0">
                <a:solidFill>
                  <a:srgbClr val="000000"/>
                </a:solidFill>
                <a:latin typeface="Arial" panose="020B0604020202020204" charset="-122"/>
                <a:ea typeface="微软雅黑" panose="020B0503020204020204" pitchFamily="34" charset="-122"/>
              </a:rPr>
              <a:t>时间越新，动态越新</a:t>
            </a:r>
            <a:endParaRPr lang="zh-CN" altLang="en-US" dirty="0">
              <a:solidFill>
                <a:srgbClr val="000000"/>
              </a:solidFill>
              <a:latin typeface="Arial" panose="020B0604020202020204" charset="-122"/>
              <a:ea typeface="微软雅黑" panose="020B0503020204020204" pitchFamily="34" charset="-122"/>
            </a:endParaRPr>
          </a:p>
          <a:p>
            <a:r>
              <a:rPr lang="zh-CN" altLang="en-US" dirty="0">
                <a:solidFill>
                  <a:srgbClr val="000000"/>
                </a:solidFill>
                <a:latin typeface="Arial" panose="020B0604020202020204" charset="-122"/>
                <a:ea typeface="微软雅黑" panose="020B0503020204020204" pitchFamily="34" charset="-122"/>
              </a:rPr>
              <a:t>  </a:t>
            </a:r>
            <a:r>
              <a:rPr lang="zh-CN" altLang="en-US" b="1" dirty="0">
                <a:solidFill>
                  <a:srgbClr val="000000"/>
                </a:solidFill>
                <a:latin typeface="Arial" panose="020B0604020202020204" charset="-122"/>
                <a:ea typeface="微软雅黑" panose="020B0503020204020204" pitchFamily="34" charset="-122"/>
              </a:rPr>
              <a:t>被引： </a:t>
            </a:r>
            <a:r>
              <a:rPr lang="zh-CN" altLang="en-US" dirty="0">
                <a:solidFill>
                  <a:srgbClr val="000000"/>
                </a:solidFill>
                <a:latin typeface="Arial" panose="020B0604020202020204" charset="-122"/>
                <a:ea typeface="微软雅黑" panose="020B0503020204020204" pitchFamily="34" charset="-122"/>
              </a:rPr>
              <a:t>      传播度高</a:t>
            </a:r>
            <a:endParaRPr lang="zh-CN" altLang="en-US" dirty="0">
              <a:solidFill>
                <a:srgbClr val="000000"/>
              </a:solidFill>
              <a:latin typeface="Arial" panose="020B0604020202020204" charset="-122"/>
              <a:ea typeface="微软雅黑" panose="020B0503020204020204" pitchFamily="34" charset="-122"/>
            </a:endParaRPr>
          </a:p>
          <a:p>
            <a:r>
              <a:rPr lang="zh-CN" altLang="en-US" dirty="0">
                <a:solidFill>
                  <a:srgbClr val="000000"/>
                </a:solidFill>
                <a:latin typeface="Arial" panose="020B0604020202020204" charset="-122"/>
                <a:ea typeface="微软雅黑" panose="020B0503020204020204" pitchFamily="34" charset="-122"/>
              </a:rPr>
              <a:t>  </a:t>
            </a:r>
            <a:r>
              <a:rPr lang="zh-CN" altLang="en-US" b="1" dirty="0">
                <a:solidFill>
                  <a:srgbClr val="000000"/>
                </a:solidFill>
                <a:latin typeface="Arial" panose="020B0604020202020204" charset="-122"/>
                <a:ea typeface="微软雅黑" panose="020B0503020204020204" pitchFamily="34" charset="-122"/>
              </a:rPr>
              <a:t>下载： </a:t>
            </a:r>
            <a:r>
              <a:rPr lang="zh-CN" altLang="en-US" dirty="0">
                <a:solidFill>
                  <a:srgbClr val="000000"/>
                </a:solidFill>
                <a:latin typeface="Arial" panose="020B0604020202020204" charset="-122"/>
                <a:ea typeface="微软雅黑" panose="020B0503020204020204" pitchFamily="34" charset="-122"/>
              </a:rPr>
              <a:t>      曝光度高</a:t>
            </a:r>
            <a:endParaRPr lang="zh-CN" altLang="en-US" dirty="0">
              <a:solidFill>
                <a:srgbClr val="000000"/>
              </a:solidFill>
              <a:latin typeface="Arial" panose="020B0604020202020204" charset="-122"/>
              <a:ea typeface="微软雅黑" panose="020B0503020204020204" pitchFamily="34" charset="-122"/>
            </a:endParaRPr>
          </a:p>
        </p:txBody>
      </p:sp>
      <p:sp>
        <p:nvSpPr>
          <p:cNvPr id="34822" name="日期占位符 1"/>
          <p:cNvSpPr>
            <a:spLocks noGrp="1"/>
          </p:cNvSpPr>
          <p:nvPr>
            <p:ph type="dt" sz="half" idx="10"/>
          </p:nvPr>
        </p:nvSpPr>
        <p:spPr/>
        <p:txBody>
          <a:bodyPr anchor="ctr"/>
          <a:lstStyle>
            <a:lvl1pPr marL="0" lvl="0" indent="0" algn="l" defTabSz="914400" eaLnBrk="1" fontAlgn="base" latinLnBrk="0" hangingPunct="1">
              <a:lnSpc>
                <a:spcPct val="100000"/>
              </a:lnSpc>
              <a:spcBef>
                <a:spcPct val="0"/>
              </a:spcBef>
              <a:spcAft>
                <a:spcPct val="0"/>
              </a:spcAft>
              <a:buFont typeface="Arial" panose="020B0604020202020204" charset="-122"/>
              <a:buNone/>
              <a:defRPr sz="1800" b="0" i="0" u="none" kern="1200" baseline="0">
                <a:solidFill>
                  <a:schemeClr val="tx1"/>
                </a:solidFill>
                <a:latin typeface="Arial" panose="020B0604020202020204" charset="-122"/>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5pPr>
          </a:lstStyle>
          <a:p>
            <a:pPr lvl="0" indent="0"/>
            <a:endParaRPr lang="zh-CN" altLang="en-US" sz="1200" dirty="0">
              <a:solidFill>
                <a:srgbClr val="A6A6A6"/>
              </a:solidFill>
              <a:latin typeface="宋体" panose="02010600030101010101" pitchFamily="2" charset="-122"/>
              <a:ea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23"/>
                                        </p:tgtEl>
                                        <p:attrNameLst>
                                          <p:attrName>style.visibility</p:attrName>
                                        </p:attrNameLst>
                                      </p:cBhvr>
                                      <p:to>
                                        <p:strVal val="visible"/>
                                      </p:to>
                                    </p:set>
                                    <p:animEffect transition="in" filter="blinds(horizontal)">
                                      <p:cBhvr>
                                        <p:cTn id="7" dur="500"/>
                                        <p:tgtEl>
                                          <p:spTgt spid="307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724"/>
                                        </p:tgtEl>
                                        <p:attrNameLst>
                                          <p:attrName>style.visibility</p:attrName>
                                        </p:attrNameLst>
                                      </p:cBhvr>
                                      <p:to>
                                        <p:strVal val="visible"/>
                                      </p:to>
                                    </p:set>
                                    <p:animEffect transition="in" filter="blinds(horizontal)">
                                      <p:cBhvr>
                                        <p:cTn id="12" dur="500"/>
                                        <p:tgtEl>
                                          <p:spTgt spid="3072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725"/>
                                        </p:tgtEl>
                                        <p:attrNameLst>
                                          <p:attrName>style.visibility</p:attrName>
                                        </p:attrNameLst>
                                      </p:cBhvr>
                                      <p:to>
                                        <p:strVal val="visible"/>
                                      </p:to>
                                    </p:set>
                                    <p:animEffect transition="in" filter="blinds(horizontal)">
                                      <p:cBhvr>
                                        <p:cTn id="17" dur="500"/>
                                        <p:tgtEl>
                                          <p:spTgt spid="3072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0726"/>
                                        </p:tgtEl>
                                        <p:attrNameLst>
                                          <p:attrName>style.visibility</p:attrName>
                                        </p:attrNameLst>
                                      </p:cBhvr>
                                      <p:to>
                                        <p:strVal val="visible"/>
                                      </p:to>
                                    </p:set>
                                    <p:animEffect transition="in" filter="box(in)">
                                      <p:cBhvr>
                                        <p:cTn id="22" dur="500"/>
                                        <p:tgtEl>
                                          <p:spTgt spid="30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ldLvl="0" animBg="1"/>
      <p:bldP spid="30724" grpId="0" bldLvl="0" animBg="1"/>
      <p:bldP spid="30725" grpId="0" bldLvl="0" animBg="1"/>
      <p:bldP spid="30726"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42240" y="419100"/>
            <a:ext cx="12476480" cy="6019165"/>
          </a:xfrm>
          <a:prstGeom prst="rect">
            <a:avLst/>
          </a:prstGeom>
        </p:spPr>
      </p:pic>
      <p:pic>
        <p:nvPicPr>
          <p:cNvPr id="3" name="图片 2"/>
          <p:cNvPicPr>
            <a:picLocks noChangeAspect="1"/>
          </p:cNvPicPr>
          <p:nvPr/>
        </p:nvPicPr>
        <p:blipFill>
          <a:blip r:embed="rId2"/>
          <a:stretch>
            <a:fillRect/>
          </a:stretch>
        </p:blipFill>
        <p:spPr>
          <a:xfrm>
            <a:off x="264795" y="1290320"/>
            <a:ext cx="11661775" cy="55314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17539"/>
          <a:stretch>
            <a:fillRect/>
          </a:stretch>
        </p:blipFill>
        <p:spPr>
          <a:xfrm>
            <a:off x="0" y="0"/>
            <a:ext cx="12192000" cy="6858000"/>
          </a:xfrm>
          <a:prstGeom prst="rect">
            <a:avLst/>
          </a:prstGeom>
        </p:spPr>
      </p:pic>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10326" t="8610" r="8576" b="20556"/>
          <a:stretch>
            <a:fillRect/>
          </a:stretch>
        </p:blipFill>
        <p:spPr>
          <a:xfrm>
            <a:off x="1781399" y="590550"/>
            <a:ext cx="8629204" cy="5276850"/>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53500" t="58889"/>
          <a:stretch>
            <a:fillRect/>
          </a:stretch>
        </p:blipFill>
        <p:spPr>
          <a:xfrm>
            <a:off x="7694343" y="4067175"/>
            <a:ext cx="4554807" cy="2819400"/>
          </a:xfrm>
          <a:prstGeom prst="rect">
            <a:avLst/>
          </a:prstGeom>
        </p:spPr>
      </p:pic>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r="38331" b="42778"/>
          <a:stretch>
            <a:fillRect/>
          </a:stretch>
        </p:blipFill>
        <p:spPr>
          <a:xfrm>
            <a:off x="-1" y="-28575"/>
            <a:ext cx="6040708" cy="3924300"/>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68307" b="76111"/>
          <a:stretch>
            <a:fillRect/>
          </a:stretch>
        </p:blipFill>
        <p:spPr>
          <a:xfrm>
            <a:off x="8375116" y="14288"/>
            <a:ext cx="3826409" cy="2019300"/>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t="41111" r="77032"/>
          <a:stretch>
            <a:fillRect/>
          </a:stretch>
        </p:blipFill>
        <p:spPr>
          <a:xfrm>
            <a:off x="0" y="2819400"/>
            <a:ext cx="2249758" cy="4038600"/>
          </a:xfrm>
          <a:prstGeom prst="rect">
            <a:avLst/>
          </a:prstGeom>
        </p:spPr>
      </p:pic>
      <p:sp>
        <p:nvSpPr>
          <p:cNvPr id="14" name="文本框 48"/>
          <p:cNvSpPr txBox="1">
            <a:spLocks noChangeArrowheads="1"/>
          </p:cNvSpPr>
          <p:nvPr/>
        </p:nvSpPr>
        <p:spPr bwMode="auto">
          <a:xfrm>
            <a:off x="5476711" y="1896764"/>
            <a:ext cx="4244763" cy="70675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defRPr/>
            </a:pPr>
            <a:r>
              <a:rPr lang="zh-CN" altLang="en-US" sz="4000" dirty="0">
                <a:solidFill>
                  <a:schemeClr val="bg1"/>
                </a:solidFill>
                <a:latin typeface="方正静蕾简体" panose="02000000000000000000" pitchFamily="2" charset="-122"/>
                <a:ea typeface="方正静蕾简体" panose="02000000000000000000" pitchFamily="2" charset="-122"/>
              </a:rPr>
              <a:t>认识知网和论文</a:t>
            </a:r>
            <a:r>
              <a:rPr lang="en-US" altLang="zh-CN" sz="4000" dirty="0">
                <a:solidFill>
                  <a:schemeClr val="bg1"/>
                </a:solidFill>
                <a:latin typeface="方正静蕾简体" panose="02000000000000000000" pitchFamily="2" charset="-122"/>
                <a:ea typeface="方正静蕾简体" panose="02000000000000000000" pitchFamily="2" charset="-122"/>
              </a:rPr>
              <a:t> </a:t>
            </a:r>
            <a:endParaRPr lang="id-ID" altLang="zh-CN" sz="4000" dirty="0">
              <a:solidFill>
                <a:schemeClr val="bg1"/>
              </a:solidFill>
              <a:latin typeface="方正静蕾简体" panose="02000000000000000000" pitchFamily="2" charset="-122"/>
              <a:ea typeface="方正静蕾简体" panose="02000000000000000000" pitchFamily="2" charset="-122"/>
            </a:endParaRPr>
          </a:p>
        </p:txBody>
      </p:sp>
      <p:sp>
        <p:nvSpPr>
          <p:cNvPr id="41" name="文本框 1"/>
          <p:cNvSpPr txBox="1"/>
          <p:nvPr/>
        </p:nvSpPr>
        <p:spPr>
          <a:xfrm>
            <a:off x="4706525" y="1846749"/>
            <a:ext cx="739069" cy="1545590"/>
          </a:xfrm>
          <a:prstGeom prst="rect">
            <a:avLst/>
          </a:prstGeom>
          <a:noFill/>
          <a:effectLst/>
        </p:spPr>
        <p:txBody>
          <a:bodyPr wrap="square" lIns="68581" tIns="34291" rIns="68581" bIns="34291"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4800" b="1" spc="450" dirty="0" smtClean="0">
                <a:solidFill>
                  <a:schemeClr val="bg1"/>
                </a:solidFill>
                <a:latin typeface="方正静蕾简体" panose="02000000000000000000" pitchFamily="2" charset="-122"/>
                <a:ea typeface="方正静蕾简体" panose="02000000000000000000" pitchFamily="2" charset="-122"/>
                <a:cs typeface="hakuyoxingshu7000" panose="02000600000000000000" pitchFamily="2" charset="-122"/>
              </a:rPr>
              <a:t>12</a:t>
            </a:r>
            <a:endParaRPr lang="en-GB" altLang="zh-CN" sz="4800" b="1" spc="450" dirty="0">
              <a:solidFill>
                <a:schemeClr val="bg1"/>
              </a:solidFill>
              <a:latin typeface="方正静蕾简体" panose="02000000000000000000" pitchFamily="2" charset="-122"/>
              <a:ea typeface="方正静蕾简体" panose="02000000000000000000" pitchFamily="2" charset="-122"/>
              <a:cs typeface="hakuyoxingshu7000" panose="02000600000000000000" pitchFamily="2" charset="-122"/>
            </a:endParaRPr>
          </a:p>
        </p:txBody>
      </p:sp>
      <p:sp>
        <p:nvSpPr>
          <p:cNvPr id="42" name="文本框 48"/>
          <p:cNvSpPr txBox="1">
            <a:spLocks noChangeArrowheads="1"/>
          </p:cNvSpPr>
          <p:nvPr/>
        </p:nvSpPr>
        <p:spPr bwMode="auto">
          <a:xfrm>
            <a:off x="5476875" y="2679065"/>
            <a:ext cx="4481830" cy="70675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defRPr/>
            </a:pPr>
            <a:r>
              <a:rPr lang="en-US" altLang="id-ID" sz="4000" dirty="0">
                <a:solidFill>
                  <a:schemeClr val="bg1"/>
                </a:solidFill>
                <a:latin typeface="方正静蕾简体" panose="02000000000000000000" pitchFamily="2" charset="-122"/>
                <a:ea typeface="方正静蕾简体" panose="02000000000000000000" pitchFamily="2" charset="-122"/>
              </a:rPr>
              <a:t>CNKI</a:t>
            </a:r>
            <a:r>
              <a:rPr lang="en-US" altLang="zh-CN" sz="4000" dirty="0">
                <a:solidFill>
                  <a:schemeClr val="bg1"/>
                </a:solidFill>
                <a:latin typeface="方正静蕾简体" panose="02000000000000000000" pitchFamily="2" charset="-122"/>
                <a:ea typeface="方正静蕾简体" panose="02000000000000000000" pitchFamily="2" charset="-122"/>
              </a:rPr>
              <a:t>+</a:t>
            </a:r>
            <a:r>
              <a:rPr lang="zh-CN" altLang="en-US" sz="4000" dirty="0">
                <a:solidFill>
                  <a:schemeClr val="bg1"/>
                </a:solidFill>
                <a:latin typeface="方正静蕾简体" panose="02000000000000000000" pitchFamily="2" charset="-122"/>
                <a:ea typeface="方正静蕾简体" panose="02000000000000000000" pitchFamily="2" charset="-122"/>
              </a:rPr>
              <a:t>论文形成记</a:t>
            </a:r>
            <a:endParaRPr lang="zh-CN" altLang="en-US" sz="4000" dirty="0">
              <a:solidFill>
                <a:schemeClr val="bg1"/>
              </a:solidFill>
              <a:latin typeface="方正静蕾简体" panose="02000000000000000000" pitchFamily="2" charset="-122"/>
              <a:ea typeface="方正静蕾简体" panose="02000000000000000000" pitchFamily="2" charset="-122"/>
            </a:endParaRPr>
          </a:p>
        </p:txBody>
      </p:sp>
      <p:sp>
        <p:nvSpPr>
          <p:cNvPr id="44" name="文本框 48"/>
          <p:cNvSpPr txBox="1">
            <a:spLocks noChangeArrowheads="1"/>
          </p:cNvSpPr>
          <p:nvPr/>
        </p:nvSpPr>
        <p:spPr bwMode="auto">
          <a:xfrm>
            <a:off x="5476711" y="3478412"/>
            <a:ext cx="4244763" cy="70675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defRPr/>
            </a:pPr>
            <a:r>
              <a:rPr lang="zh-CN" altLang="en-US" sz="4000" dirty="0">
                <a:solidFill>
                  <a:schemeClr val="bg1"/>
                </a:solidFill>
                <a:latin typeface="方正静蕾简体" panose="02000000000000000000" pitchFamily="2" charset="-122"/>
                <a:ea typeface="方正静蕾简体" panose="02000000000000000000" pitchFamily="2" charset="-122"/>
              </a:rPr>
              <a:t>实用小工具推荐</a:t>
            </a:r>
            <a:r>
              <a:rPr lang="en-US" altLang="zh-CN" sz="4000" dirty="0">
                <a:solidFill>
                  <a:schemeClr val="bg1"/>
                </a:solidFill>
                <a:latin typeface="方正静蕾简体" panose="02000000000000000000" pitchFamily="2" charset="-122"/>
                <a:ea typeface="方正静蕾简体" panose="02000000000000000000" pitchFamily="2" charset="-122"/>
              </a:rPr>
              <a:t> </a:t>
            </a:r>
            <a:endParaRPr lang="id-ID" altLang="zh-CN" sz="4000" dirty="0">
              <a:solidFill>
                <a:schemeClr val="bg1"/>
              </a:solidFill>
              <a:latin typeface="方正静蕾简体" panose="02000000000000000000" pitchFamily="2" charset="-122"/>
              <a:ea typeface="方正静蕾简体" panose="02000000000000000000" pitchFamily="2" charset="-122"/>
            </a:endParaRPr>
          </a:p>
        </p:txBody>
      </p:sp>
      <p:sp>
        <p:nvSpPr>
          <p:cNvPr id="45" name="文本框 1"/>
          <p:cNvSpPr txBox="1"/>
          <p:nvPr/>
        </p:nvSpPr>
        <p:spPr>
          <a:xfrm>
            <a:off x="4706525" y="3428397"/>
            <a:ext cx="739069" cy="807085"/>
          </a:xfrm>
          <a:prstGeom prst="rect">
            <a:avLst/>
          </a:prstGeom>
          <a:noFill/>
          <a:effectLst/>
        </p:spPr>
        <p:txBody>
          <a:bodyPr wrap="square" lIns="68581" tIns="34291" rIns="68581" bIns="34291"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4800" b="1" spc="450" dirty="0" smtClean="0">
                <a:solidFill>
                  <a:schemeClr val="bg1"/>
                </a:solidFill>
                <a:latin typeface="方正静蕾简体" panose="02000000000000000000" pitchFamily="2" charset="-122"/>
                <a:ea typeface="方正静蕾简体" panose="02000000000000000000" pitchFamily="2" charset="-122"/>
                <a:cs typeface="hakuyoxingshu7000" panose="02000600000000000000" pitchFamily="2" charset="-122"/>
              </a:rPr>
              <a:t>3</a:t>
            </a:r>
            <a:endParaRPr lang="en-GB" altLang="zh-CN" sz="4800" b="1" spc="450" dirty="0">
              <a:solidFill>
                <a:schemeClr val="bg1"/>
              </a:solidFill>
              <a:latin typeface="方正静蕾简体" panose="02000000000000000000" pitchFamily="2" charset="-122"/>
              <a:ea typeface="方正静蕾简体" panose="02000000000000000000" pitchFamily="2" charset="-122"/>
              <a:cs typeface="hakuyoxingshu7000" panose="02000600000000000000" pitchFamily="2" charset="-122"/>
            </a:endParaRPr>
          </a:p>
        </p:txBody>
      </p:sp>
      <p:grpSp>
        <p:nvGrpSpPr>
          <p:cNvPr id="48" name="组合 47"/>
          <p:cNvGrpSpPr/>
          <p:nvPr/>
        </p:nvGrpSpPr>
        <p:grpSpPr>
          <a:xfrm>
            <a:off x="2635213" y="2551638"/>
            <a:ext cx="1818005" cy="1344295"/>
            <a:chOff x="2887869" y="2743110"/>
            <a:chExt cx="1818005" cy="1344295"/>
          </a:xfrm>
        </p:grpSpPr>
        <p:sp>
          <p:nvSpPr>
            <p:cNvPr id="49" name="文本框 48"/>
            <p:cNvSpPr txBox="1"/>
            <p:nvPr/>
          </p:nvSpPr>
          <p:spPr bwMode="auto">
            <a:xfrm>
              <a:off x="2887869" y="2743110"/>
              <a:ext cx="1729961" cy="1015663"/>
            </a:xfrm>
            <a:prstGeom prst="rect">
              <a:avLst/>
            </a:prstGeom>
            <a:noFill/>
          </p:spPr>
          <p:txBody>
            <a:bodyPr wrap="non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R="0" defTabSz="685800" eaLnBrk="1" fontAlgn="auto" hangingPunct="1">
                <a:spcBef>
                  <a:spcPts val="0"/>
                </a:spcBef>
                <a:spcAft>
                  <a:spcPts val="0"/>
                </a:spcAft>
                <a:buClrTx/>
                <a:buSzTx/>
                <a:buFontTx/>
                <a:buNone/>
                <a:defRPr/>
              </a:pPr>
              <a:r>
                <a:rPr kumimoji="0" lang="zh-CN" altLang="en-US" sz="6000" b="1" kern="1200" cap="none" spc="0" normalizeH="0" baseline="0" noProof="0" dirty="0">
                  <a:solidFill>
                    <a:schemeClr val="bg1"/>
                  </a:solidFill>
                  <a:latin typeface="方正静蕾简体" panose="02000000000000000000" pitchFamily="2" charset="-122"/>
                  <a:ea typeface="方正静蕾简体" panose="02000000000000000000" pitchFamily="2" charset="-122"/>
                </a:rPr>
                <a:t>目录</a:t>
              </a:r>
              <a:endParaRPr kumimoji="0" lang="zh-CN" altLang="en-US" sz="6000" b="1" kern="1200" cap="none" spc="0" normalizeH="0" baseline="0" noProof="0" dirty="0">
                <a:solidFill>
                  <a:schemeClr val="bg1"/>
                </a:solidFill>
                <a:latin typeface="方正静蕾简体" panose="02000000000000000000" pitchFamily="2" charset="-122"/>
                <a:ea typeface="方正静蕾简体" panose="02000000000000000000" pitchFamily="2" charset="-122"/>
              </a:endParaRPr>
            </a:p>
          </p:txBody>
        </p:sp>
        <p:sp>
          <p:nvSpPr>
            <p:cNvPr id="50" name="文本框 38"/>
            <p:cNvSpPr txBox="1"/>
            <p:nvPr/>
          </p:nvSpPr>
          <p:spPr bwMode="auto">
            <a:xfrm>
              <a:off x="3032649" y="3565435"/>
              <a:ext cx="1673225" cy="521970"/>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R="0" defTabSz="685800" eaLnBrk="1" fontAlgn="auto" hangingPunct="1">
                <a:spcBef>
                  <a:spcPts val="0"/>
                </a:spcBef>
                <a:spcAft>
                  <a:spcPts val="0"/>
                </a:spcAft>
                <a:buClrTx/>
                <a:buSzTx/>
                <a:buFontTx/>
                <a:buNone/>
                <a:defRPr/>
              </a:pPr>
              <a:r>
                <a:rPr kumimoji="0" lang="en-US" altLang="zh-CN" sz="2800" kern="1200" cap="none" spc="0" normalizeH="0" baseline="0" noProof="0" dirty="0">
                  <a:solidFill>
                    <a:schemeClr val="bg1"/>
                  </a:solidFill>
                  <a:latin typeface="方正静蕾简体" panose="02000000000000000000" pitchFamily="2" charset="-122"/>
                  <a:ea typeface="方正静蕾简体" panose="02000000000000000000" pitchFamily="2" charset="-122"/>
                  <a:cs typeface="Mongolian Baiti" panose="03000500000000000000" pitchFamily="66" charset="0"/>
                </a:rPr>
                <a:t>CONTENTS</a:t>
              </a:r>
              <a:endParaRPr kumimoji="0" lang="zh-CN" altLang="en-US" sz="2800" kern="1200" cap="none" spc="0" normalizeH="0" baseline="0" noProof="0" dirty="0">
                <a:solidFill>
                  <a:schemeClr val="bg1"/>
                </a:solidFill>
                <a:latin typeface="方正静蕾简体" panose="02000000000000000000" pitchFamily="2" charset="-122"/>
                <a:ea typeface="方正静蕾简体" panose="02000000000000000000" pitchFamily="2" charset="-122"/>
                <a:cs typeface="Mongolian Baiti" panose="03000500000000000000" pitchFamily="66" charset="0"/>
              </a:endParaRP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内容占位符 3"/>
          <p:cNvPicPr>
            <a:picLocks noGrp="1" noChangeAspect="1"/>
          </p:cNvPicPr>
          <p:nvPr>
            <p:ph idx="4294967295"/>
          </p:nvPr>
        </p:nvPicPr>
        <p:blipFill>
          <a:blip r:embed="rId1"/>
          <a:stretch>
            <a:fillRect/>
          </a:stretch>
        </p:blipFill>
        <p:spPr>
          <a:xfrm>
            <a:off x="0" y="655955"/>
            <a:ext cx="8411845" cy="1304925"/>
          </a:xfrm>
        </p:spPr>
      </p:pic>
      <p:pic>
        <p:nvPicPr>
          <p:cNvPr id="5" name="图片 4"/>
          <p:cNvPicPr>
            <a:picLocks noChangeAspect="1"/>
          </p:cNvPicPr>
          <p:nvPr/>
        </p:nvPicPr>
        <p:blipFill>
          <a:blip r:embed="rId2"/>
          <a:stretch>
            <a:fillRect/>
          </a:stretch>
        </p:blipFill>
        <p:spPr>
          <a:xfrm>
            <a:off x="8533448" y="803275"/>
            <a:ext cx="628650" cy="2314575"/>
          </a:xfrm>
          <a:prstGeom prst="rect">
            <a:avLst/>
          </a:prstGeom>
          <a:noFill/>
          <a:ln w="9525">
            <a:noFill/>
          </a:ln>
        </p:spPr>
      </p:pic>
      <p:pic>
        <p:nvPicPr>
          <p:cNvPr id="6" name="图片 5"/>
          <p:cNvPicPr>
            <a:picLocks noChangeAspect="1"/>
          </p:cNvPicPr>
          <p:nvPr/>
        </p:nvPicPr>
        <p:blipFill>
          <a:blip r:embed="rId3"/>
          <a:stretch>
            <a:fillRect/>
          </a:stretch>
        </p:blipFill>
        <p:spPr>
          <a:xfrm>
            <a:off x="1926273" y="1960563"/>
            <a:ext cx="8293100" cy="4773612"/>
          </a:xfrm>
          <a:prstGeom prst="rect">
            <a:avLst/>
          </a:prstGeom>
          <a:noFill/>
          <a:ln w="9525">
            <a:noFill/>
          </a:ln>
        </p:spPr>
      </p:pic>
      <p:pic>
        <p:nvPicPr>
          <p:cNvPr id="7" name="图片 6"/>
          <p:cNvPicPr>
            <a:picLocks noChangeAspect="1"/>
          </p:cNvPicPr>
          <p:nvPr/>
        </p:nvPicPr>
        <p:blipFill>
          <a:blip r:embed="rId4"/>
          <a:stretch>
            <a:fillRect/>
          </a:stretch>
        </p:blipFill>
        <p:spPr>
          <a:xfrm>
            <a:off x="1599248" y="2895600"/>
            <a:ext cx="9023350" cy="3838575"/>
          </a:xfrm>
          <a:prstGeom prst="rect">
            <a:avLst/>
          </a:prstGeom>
          <a:noFill/>
          <a:ln w="9525">
            <a:noFill/>
          </a:ln>
        </p:spPr>
      </p:pic>
      <p:pic>
        <p:nvPicPr>
          <p:cNvPr id="8" name="图片 7"/>
          <p:cNvPicPr>
            <a:picLocks noChangeAspect="1"/>
          </p:cNvPicPr>
          <p:nvPr/>
        </p:nvPicPr>
        <p:blipFill>
          <a:blip r:embed="rId4"/>
          <a:stretch>
            <a:fillRect/>
          </a:stretch>
        </p:blipFill>
        <p:spPr>
          <a:xfrm>
            <a:off x="1780223" y="2895600"/>
            <a:ext cx="9023350" cy="3838575"/>
          </a:xfrm>
          <a:prstGeom prst="rect">
            <a:avLst/>
          </a:prstGeom>
          <a:noFill/>
          <a:ln w="9525">
            <a:noFill/>
          </a:ln>
        </p:spPr>
      </p:pic>
      <p:pic>
        <p:nvPicPr>
          <p:cNvPr id="9" name="图片 8"/>
          <p:cNvPicPr>
            <a:picLocks noChangeAspect="1"/>
          </p:cNvPicPr>
          <p:nvPr/>
        </p:nvPicPr>
        <p:blipFill>
          <a:blip r:embed="rId5"/>
          <a:stretch>
            <a:fillRect/>
          </a:stretch>
        </p:blipFill>
        <p:spPr>
          <a:xfrm>
            <a:off x="1838961" y="3481388"/>
            <a:ext cx="8783637" cy="3036887"/>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ppt_x</p:attrName>
                                        </p:attrNameLst>
                                      </p:cBhvr>
                                      <p:tavLst>
                                        <p:tav tm="0">
                                          <p:val>
                                            <p:strVal val="#ppt_x"/>
                                          </p:val>
                                        </p:tav>
                                        <p:tav tm="100000">
                                          <p:val>
                                            <p:strVal val="#ppt_x"/>
                                          </p:val>
                                        </p:tav>
                                      </p:tavLst>
                                    </p:anim>
                                    <p:anim calcmode="lin" valueType="num">
                                      <p:cBhvr>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l="15014" t="14696" r="12759" b="38773"/>
          <a:stretch>
            <a:fillRect/>
          </a:stretch>
        </p:blipFill>
        <p:spPr>
          <a:xfrm>
            <a:off x="2539" y="0"/>
            <a:ext cx="12187177" cy="6858000"/>
          </a:xfrm>
          <a:prstGeom prst="rect">
            <a:avLst/>
          </a:prstGeom>
        </p:spPr>
      </p:pic>
      <p:pic>
        <p:nvPicPr>
          <p:cNvPr id="11" name="图片 10"/>
          <p:cNvPicPr>
            <a:picLocks noChangeAspect="1"/>
          </p:cNvPicPr>
          <p:nvPr/>
        </p:nvPicPr>
        <p:blipFill rotWithShape="1">
          <a:blip r:embed="rId2">
            <a:extLst>
              <a:ext uri="{28A0092B-C50C-407E-A947-70E740481C1C}">
                <a14:useLocalDpi xmlns:a14="http://schemas.microsoft.com/office/drawing/2010/main" val="0"/>
              </a:ext>
            </a:extLst>
          </a:blip>
          <a:srcRect l="16731" t="61361" r="79379" b="32559"/>
          <a:stretch>
            <a:fillRect/>
          </a:stretch>
        </p:blipFill>
        <p:spPr>
          <a:xfrm rot="20827940">
            <a:off x="235988" y="266385"/>
            <a:ext cx="704850" cy="800101"/>
          </a:xfrm>
          <a:prstGeom prst="rect">
            <a:avLst/>
          </a:prstGeom>
        </p:spPr>
      </p:pic>
      <p:pic>
        <p:nvPicPr>
          <p:cNvPr id="6" name="图片 5"/>
          <p:cNvPicPr>
            <a:picLocks noChangeAspect="1"/>
          </p:cNvPicPr>
          <p:nvPr/>
        </p:nvPicPr>
        <p:blipFill>
          <a:blip r:embed="rId3">
            <a:lum contrast="-20000"/>
          </a:blip>
          <a:stretch>
            <a:fillRect/>
          </a:stretch>
        </p:blipFill>
        <p:spPr>
          <a:xfrm>
            <a:off x="971550" y="2320925"/>
            <a:ext cx="3408680" cy="3027045"/>
          </a:xfrm>
          <a:prstGeom prst="rect">
            <a:avLst/>
          </a:prstGeom>
        </p:spPr>
      </p:pic>
      <p:grpSp>
        <p:nvGrpSpPr>
          <p:cNvPr id="7" name="组合 6"/>
          <p:cNvGrpSpPr/>
          <p:nvPr/>
        </p:nvGrpSpPr>
        <p:grpSpPr>
          <a:xfrm>
            <a:off x="4459605" y="2320925"/>
            <a:ext cx="6548756" cy="3787140"/>
            <a:chOff x="-476387" y="2158043"/>
            <a:chExt cx="4435702" cy="1473234"/>
          </a:xfrm>
        </p:grpSpPr>
        <p:sp>
          <p:nvSpPr>
            <p:cNvPr id="8" name="文本框 36"/>
            <p:cNvSpPr txBox="1"/>
            <p:nvPr/>
          </p:nvSpPr>
          <p:spPr>
            <a:xfrm>
              <a:off x="-476387" y="2158043"/>
              <a:ext cx="3029679" cy="17909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sz="2400" noProof="0" dirty="0" smtClean="0">
                  <a:ln>
                    <a:noFill/>
                  </a:ln>
                  <a:solidFill>
                    <a:schemeClr val="bg1"/>
                  </a:solidFill>
                  <a:uLnTx/>
                  <a:uFillTx/>
                  <a:latin typeface="微软雅黑" panose="020B0503020204020204" pitchFamily="34" charset="-122"/>
                  <a:ea typeface="微软雅黑" panose="020B0503020204020204" pitchFamily="34" charset="-122"/>
                </a:rPr>
                <a:t>—— </a:t>
              </a:r>
              <a:r>
                <a:rPr lang="en-US" altLang="zh-CN" sz="2400" noProof="0" dirty="0">
                  <a:ln>
                    <a:noFill/>
                  </a:ln>
                  <a:solidFill>
                    <a:schemeClr val="bg1"/>
                  </a:solidFill>
                  <a:uLnTx/>
                  <a:uFillTx/>
                  <a:latin typeface="微软雅黑" panose="020B0503020204020204" pitchFamily="34" charset="-122"/>
                  <a:ea typeface="微软雅黑" panose="020B0503020204020204" pitchFamily="34" charset="-122"/>
                </a:rPr>
                <a:t>选题</a:t>
              </a:r>
              <a:r>
                <a:rPr lang="zh-CN" altLang="en-US" sz="2400" noProof="0" dirty="0">
                  <a:ln>
                    <a:noFill/>
                  </a:ln>
                  <a:solidFill>
                    <a:schemeClr val="bg1"/>
                  </a:solidFill>
                  <a:uLnTx/>
                  <a:uFillTx/>
                  <a:latin typeface="微软雅黑" panose="020B0503020204020204" pitchFamily="34" charset="-122"/>
                  <a:ea typeface="微软雅黑" panose="020B0503020204020204" pitchFamily="34" charset="-122"/>
                </a:rPr>
                <a:t>最重要的一步：</a:t>
              </a:r>
              <a:r>
                <a:rPr lang="en-US" altLang="zh-CN" sz="2400" noProof="0" dirty="0">
                  <a:ln>
                    <a:noFill/>
                  </a:ln>
                  <a:solidFill>
                    <a:schemeClr val="bg1"/>
                  </a:solidFill>
                  <a:uLnTx/>
                  <a:uFillTx/>
                  <a:latin typeface="微软雅黑" panose="020B0503020204020204" pitchFamily="34" charset="-122"/>
                  <a:ea typeface="微软雅黑" panose="020B0503020204020204" pitchFamily="34" charset="-122"/>
                </a:rPr>
                <a:t> </a:t>
              </a:r>
              <a:endParaRPr lang="en-US" altLang="zh-CN" sz="2400" noProof="0" dirty="0">
                <a:ln>
                  <a:noFill/>
                </a:ln>
                <a:solidFill>
                  <a:schemeClr val="bg1"/>
                </a:solidFill>
                <a:uLnTx/>
                <a:uFillTx/>
                <a:latin typeface="微软雅黑" panose="020B0503020204020204" pitchFamily="34" charset="-122"/>
                <a:ea typeface="微软雅黑" panose="020B0503020204020204" pitchFamily="34" charset="-122"/>
              </a:endParaRPr>
            </a:p>
          </p:txBody>
        </p:sp>
        <p:sp>
          <p:nvSpPr>
            <p:cNvPr id="9" name="Text Placeholder 32"/>
            <p:cNvSpPr txBox="1"/>
            <p:nvPr/>
          </p:nvSpPr>
          <p:spPr>
            <a:xfrm>
              <a:off x="93506" y="2649121"/>
              <a:ext cx="3865809" cy="98215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Char char="•"/>
              </a:pPr>
              <a:r>
                <a:rPr lang="en-US" altLang="zh-CN" sz="3600" b="1" dirty="0">
                  <a:solidFill>
                    <a:schemeClr val="bg1"/>
                  </a:solidFill>
                  <a:latin typeface="楷体" panose="02010609060101010101" charset="-122"/>
                  <a:ea typeface="楷体" panose="02010609060101010101" charset="-122"/>
                  <a:sym typeface="+mn-ea"/>
                </a:rPr>
                <a:t> </a:t>
              </a:r>
              <a:r>
                <a:rPr lang="zh-CN" altLang="en-US" sz="3600" b="1" dirty="0">
                  <a:solidFill>
                    <a:schemeClr val="bg1"/>
                  </a:solidFill>
                  <a:latin typeface="楷体" panose="02010609060101010101" charset="-122"/>
                  <a:ea typeface="楷体" panose="02010609060101010101" charset="-122"/>
                  <a:sym typeface="+mn-ea"/>
                </a:rPr>
                <a:t>请教指导老师！！！</a:t>
              </a:r>
              <a:endParaRPr lang="zh-CN" altLang="en-US" sz="3600" b="1" dirty="0">
                <a:solidFill>
                  <a:schemeClr val="bg1"/>
                </a:solidFill>
                <a:latin typeface="楷体" panose="02010609060101010101" charset="-122"/>
                <a:ea typeface="楷体" panose="02010609060101010101" charset="-122"/>
                <a:sym typeface="+mn-ea"/>
              </a:endParaRPr>
            </a:p>
            <a:p>
              <a:pPr>
                <a:buNone/>
              </a:pPr>
              <a:endParaRPr lang="zh-CN" altLang="en-US" sz="2400" dirty="0">
                <a:solidFill>
                  <a:schemeClr val="bg1"/>
                </a:solidFill>
                <a:latin typeface="微软雅黑" panose="020B0503020204020204" pitchFamily="34" charset="-122"/>
                <a:ea typeface="微软雅黑" panose="020B0503020204020204" pitchFamily="34" charset="-122"/>
                <a:sym typeface="+mn-ea"/>
              </a:endParaRPr>
            </a:p>
          </p:txBody>
        </p:sp>
      </p:grpSp>
      <p:sp>
        <p:nvSpPr>
          <p:cNvPr id="2" name="文本框 1"/>
          <p:cNvSpPr txBox="1"/>
          <p:nvPr/>
        </p:nvSpPr>
        <p:spPr>
          <a:xfrm>
            <a:off x="971550" y="344170"/>
            <a:ext cx="4250055" cy="583565"/>
          </a:xfrm>
          <a:prstGeom prst="rect">
            <a:avLst/>
          </a:prstGeom>
          <a:noFill/>
        </p:spPr>
        <p:txBody>
          <a:bodyPr wrap="square" rtlCol="0">
            <a:spAutoFit/>
          </a:bodyPr>
          <a:lstStyle/>
          <a:p>
            <a:r>
              <a:rPr lang="en-US" altLang="zh-CN" sz="3200" dirty="0">
                <a:solidFill>
                  <a:schemeClr val="bg1"/>
                </a:solidFill>
                <a:latin typeface="方正静蕾简体" panose="02000000000000000000" pitchFamily="2" charset="-122"/>
                <a:ea typeface="方正静蕾简体" panose="02000000000000000000" pitchFamily="2" charset="-122"/>
              </a:rPr>
              <a:t>2</a:t>
            </a:r>
            <a:r>
              <a:rPr lang="zh-CN" altLang="en-US" sz="3200" dirty="0">
                <a:solidFill>
                  <a:schemeClr val="bg1"/>
                </a:solidFill>
                <a:latin typeface="方正静蕾简体" panose="02000000000000000000" pitchFamily="2" charset="-122"/>
                <a:ea typeface="方正静蕾简体" panose="02000000000000000000" pitchFamily="2" charset="-122"/>
              </a:rPr>
              <a:t>、CNKI+论文形成记</a:t>
            </a:r>
            <a:endParaRPr lang="zh-CN" altLang="en-US" sz="3200" dirty="0">
              <a:solidFill>
                <a:schemeClr val="bg1"/>
              </a:solidFill>
              <a:latin typeface="方正静蕾简体" panose="02000000000000000000" pitchFamily="2" charset="-122"/>
              <a:ea typeface="方正静蕾简体" panose="02000000000000000000" pitchFamily="2" charset="-122"/>
            </a:endParaRPr>
          </a:p>
        </p:txBody>
      </p:sp>
      <p:sp>
        <p:nvSpPr>
          <p:cNvPr id="18438" name="Text Box 5"/>
          <p:cNvSpPr txBox="1"/>
          <p:nvPr/>
        </p:nvSpPr>
        <p:spPr>
          <a:xfrm>
            <a:off x="7247890" y="569595"/>
            <a:ext cx="3881120" cy="1383665"/>
          </a:xfrm>
          <a:prstGeom prst="rect">
            <a:avLst/>
          </a:prstGeom>
          <a:noFill/>
          <a:ln w="9525">
            <a:noFill/>
          </a:ln>
        </p:spPr>
        <p:txBody>
          <a:bodyPr wrap="square" anchor="t">
            <a:spAutoFit/>
          </a:bodyPr>
          <a:lstStyle/>
          <a:p>
            <a:r>
              <a:rPr lang="zh-CN" altLang="en-US" sz="2800" dirty="0">
                <a:solidFill>
                  <a:schemeClr val="bg1"/>
                </a:solidFill>
                <a:latin typeface="微软雅黑" panose="020B0503020204020204" pitchFamily="34" charset="-122"/>
                <a:ea typeface="微软雅黑" panose="020B0503020204020204" pitchFamily="34" charset="-122"/>
                <a:sym typeface="+mn-ea"/>
              </a:rPr>
              <a:t>选题——</a:t>
            </a:r>
            <a:r>
              <a:rPr lang="en-US" altLang="x-none" sz="2800" dirty="0">
                <a:solidFill>
                  <a:schemeClr val="bg1"/>
                </a:solidFill>
                <a:latin typeface="微软雅黑" panose="020B0503020204020204" pitchFamily="34" charset="-122"/>
                <a:ea typeface="微软雅黑" panose="020B0503020204020204" pitchFamily="34" charset="-122"/>
                <a:sym typeface="+mn-ea"/>
              </a:rPr>
              <a:t>CNKI</a:t>
            </a:r>
            <a:r>
              <a:rPr lang="zh-CN" altLang="en-US" sz="2800" dirty="0">
                <a:solidFill>
                  <a:schemeClr val="bg1"/>
                </a:solidFill>
                <a:latin typeface="微软雅黑" panose="020B0503020204020204" pitchFamily="34" charset="-122"/>
                <a:ea typeface="微软雅黑" panose="020B0503020204020204" pitchFamily="34" charset="-122"/>
                <a:sym typeface="+mn-ea"/>
              </a:rPr>
              <a:t>的学科浏览、分组与排序</a:t>
            </a:r>
            <a:endParaRPr lang="zh-CN" altLang="en-US" sz="2800" b="0" dirty="0">
              <a:solidFill>
                <a:schemeClr val="bg1"/>
              </a:solidFill>
              <a:latin typeface="微软雅黑" panose="020B0503020204020204" pitchFamily="34" charset="-122"/>
              <a:ea typeface="微软雅黑" panose="020B0503020204020204" pitchFamily="34" charset="-122"/>
              <a:sym typeface="+mn-ea"/>
            </a:endParaRPr>
          </a:p>
          <a:p>
            <a:endParaRPr lang="zh-CN" altLang="en-US" sz="2800" b="1" dirty="0">
              <a:solidFill>
                <a:schemeClr val="bg1"/>
              </a:solidFill>
              <a:latin typeface="华康俪金黑W8(P)"/>
              <a:ea typeface="华康俪金黑W8(P)"/>
              <a:sym typeface="华康俪金黑W8(P)"/>
            </a:endParaRPr>
          </a:p>
        </p:txBody>
      </p:sp>
      <p:sp>
        <p:nvSpPr>
          <p:cNvPr id="54" name="Shape 350"/>
          <p:cNvSpPr/>
          <p:nvPr/>
        </p:nvSpPr>
        <p:spPr>
          <a:xfrm>
            <a:off x="6754495" y="698500"/>
            <a:ext cx="280035" cy="2800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4">
              <a:extLst>
                <a:ext uri="{28A0092B-C50C-407E-A947-70E740481C1C}">
                  <a14:useLocalDpi xmlns:a14="http://schemas.microsoft.com/office/drawing/2010/main" val="0"/>
                </a:ext>
              </a:extLst>
            </a:blip>
            <a:stretch>
              <a:fillRect/>
            </a:stretch>
          </a:blipFill>
          <a:ln w="12700" cap="flat">
            <a:noFill/>
            <a:miter lim="400000"/>
          </a:ln>
          <a:effectLst/>
        </p:spPr>
        <p:txBody>
          <a:bodyPr wrap="square" lIns="50800" tIns="50800" rIns="50800" bIns="50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00000"/>
              </a:lnSpc>
              <a:spcBef>
                <a:spcPts val="0"/>
              </a:spcBef>
              <a:defRPr sz="3200">
                <a:solidFill>
                  <a:srgbClr val="FFFFFF"/>
                </a:solidFill>
                <a:latin typeface="+mn-lt"/>
                <a:ea typeface="+mn-ea"/>
                <a:cs typeface="+mn-cs"/>
                <a:sym typeface="Helvetica Light"/>
              </a:defRPr>
            </a:p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8438"/>
                                        </p:tgtEl>
                                        <p:attrNameLst>
                                          <p:attrName>style.visibility</p:attrName>
                                        </p:attrNameLst>
                                      </p:cBhvr>
                                      <p:to>
                                        <p:strVal val="visible"/>
                                      </p:to>
                                    </p:set>
                                    <p:anim calcmode="discrete" valueType="clr">
                                      <p:cBhvr override="childStyle">
                                        <p:cTn id="7" dur="80"/>
                                        <p:tgtEl>
                                          <p:spTgt spid="1843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8438"/>
                                        </p:tgtEl>
                                        <p:attrNameLst>
                                          <p:attrName>fillcolor</p:attrName>
                                        </p:attrNameLst>
                                      </p:cBhvr>
                                      <p:tavLst>
                                        <p:tav tm="0">
                                          <p:val>
                                            <p:clrVal>
                                              <a:schemeClr val="accent2"/>
                                            </p:clrVal>
                                          </p:val>
                                        </p:tav>
                                        <p:tav tm="50000">
                                          <p:val>
                                            <p:clrVal>
                                              <a:schemeClr val="hlink"/>
                                            </p:clrVal>
                                          </p:val>
                                        </p:tav>
                                      </p:tavLst>
                                    </p:anim>
                                    <p:set>
                                      <p:cBhvr>
                                        <p:cTn id="9" dur="80"/>
                                        <p:tgtEl>
                                          <p:spTgt spid="1843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l="15014" t="14696" r="12759" b="38773"/>
          <a:stretch>
            <a:fillRect/>
          </a:stretch>
        </p:blipFill>
        <p:spPr>
          <a:xfrm>
            <a:off x="2539" y="0"/>
            <a:ext cx="12187177" cy="6858000"/>
          </a:xfrm>
          <a:prstGeom prst="rect">
            <a:avLst/>
          </a:prstGeom>
        </p:spPr>
      </p:pic>
      <p:pic>
        <p:nvPicPr>
          <p:cNvPr id="11" name="图片 10"/>
          <p:cNvPicPr>
            <a:picLocks noChangeAspect="1"/>
          </p:cNvPicPr>
          <p:nvPr/>
        </p:nvPicPr>
        <p:blipFill rotWithShape="1">
          <a:blip r:embed="rId2">
            <a:extLst>
              <a:ext uri="{28A0092B-C50C-407E-A947-70E740481C1C}">
                <a14:useLocalDpi xmlns:a14="http://schemas.microsoft.com/office/drawing/2010/main" val="0"/>
              </a:ext>
            </a:extLst>
          </a:blip>
          <a:srcRect l="16731" t="61361" r="79379" b="32559"/>
          <a:stretch>
            <a:fillRect/>
          </a:stretch>
        </p:blipFill>
        <p:spPr>
          <a:xfrm rot="20827940">
            <a:off x="235988" y="266385"/>
            <a:ext cx="704850" cy="800101"/>
          </a:xfrm>
          <a:prstGeom prst="rect">
            <a:avLst/>
          </a:prstGeom>
        </p:spPr>
      </p:pic>
      <p:sp>
        <p:nvSpPr>
          <p:cNvPr id="2" name="文本框 1"/>
          <p:cNvSpPr txBox="1"/>
          <p:nvPr/>
        </p:nvSpPr>
        <p:spPr>
          <a:xfrm>
            <a:off x="971550" y="344170"/>
            <a:ext cx="4250055" cy="583565"/>
          </a:xfrm>
          <a:prstGeom prst="rect">
            <a:avLst/>
          </a:prstGeom>
          <a:noFill/>
        </p:spPr>
        <p:txBody>
          <a:bodyPr wrap="square" rtlCol="0">
            <a:spAutoFit/>
          </a:bodyPr>
          <a:lstStyle/>
          <a:p>
            <a:r>
              <a:rPr lang="en-US" altLang="zh-CN" sz="3200" dirty="0">
                <a:solidFill>
                  <a:schemeClr val="bg1"/>
                </a:solidFill>
                <a:latin typeface="方正静蕾简体" panose="02000000000000000000" pitchFamily="2" charset="-122"/>
                <a:ea typeface="方正静蕾简体" panose="02000000000000000000" pitchFamily="2" charset="-122"/>
              </a:rPr>
              <a:t>2</a:t>
            </a:r>
            <a:r>
              <a:rPr lang="zh-CN" altLang="en-US" sz="3200" dirty="0">
                <a:solidFill>
                  <a:schemeClr val="bg1"/>
                </a:solidFill>
                <a:latin typeface="方正静蕾简体" panose="02000000000000000000" pitchFamily="2" charset="-122"/>
                <a:ea typeface="方正静蕾简体" panose="02000000000000000000" pitchFamily="2" charset="-122"/>
              </a:rPr>
              <a:t>、CNKI+论文形成记</a:t>
            </a:r>
            <a:endParaRPr lang="zh-CN" altLang="en-US" sz="3200" dirty="0">
              <a:solidFill>
                <a:schemeClr val="bg1"/>
              </a:solidFill>
              <a:latin typeface="方正静蕾简体" panose="02000000000000000000" pitchFamily="2" charset="-122"/>
              <a:ea typeface="方正静蕾简体" panose="02000000000000000000" pitchFamily="2" charset="-122"/>
            </a:endParaRPr>
          </a:p>
        </p:txBody>
      </p:sp>
      <p:sp>
        <p:nvSpPr>
          <p:cNvPr id="18438" name="Text Box 5"/>
          <p:cNvSpPr txBox="1"/>
          <p:nvPr/>
        </p:nvSpPr>
        <p:spPr>
          <a:xfrm>
            <a:off x="7247890" y="569595"/>
            <a:ext cx="3881120" cy="953135"/>
          </a:xfrm>
          <a:prstGeom prst="rect">
            <a:avLst/>
          </a:prstGeom>
          <a:noFill/>
          <a:ln w="9525">
            <a:noFill/>
          </a:ln>
        </p:spPr>
        <p:txBody>
          <a:bodyPr wrap="square" anchor="t">
            <a:spAutoFit/>
          </a:bodyPr>
          <a:lstStyle/>
          <a:p>
            <a:r>
              <a:rPr sz="2800" dirty="0">
                <a:solidFill>
                  <a:schemeClr val="bg1"/>
                </a:solidFill>
                <a:latin typeface="微软雅黑" panose="020B0503020204020204" pitchFamily="34" charset="-122"/>
                <a:ea typeface="微软雅黑" panose="020B0503020204020204" pitchFamily="34" charset="-122"/>
                <a:sym typeface="+mn-ea"/>
              </a:rPr>
              <a:t> 开题——CNKI的简单检索、分析与阅读</a:t>
            </a:r>
            <a:endParaRPr sz="2800" dirty="0">
              <a:solidFill>
                <a:schemeClr val="bg1"/>
              </a:solidFill>
              <a:latin typeface="微软雅黑" panose="020B0503020204020204" pitchFamily="34" charset="-122"/>
              <a:ea typeface="微软雅黑" panose="020B0503020204020204" pitchFamily="34" charset="-122"/>
              <a:sym typeface="+mn-ea"/>
            </a:endParaRPr>
          </a:p>
        </p:txBody>
      </p:sp>
      <p:sp>
        <p:nvSpPr>
          <p:cNvPr id="54" name="Shape 350"/>
          <p:cNvSpPr/>
          <p:nvPr/>
        </p:nvSpPr>
        <p:spPr>
          <a:xfrm>
            <a:off x="6754495" y="698500"/>
            <a:ext cx="280035" cy="2800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3">
              <a:extLst>
                <a:ext uri="{28A0092B-C50C-407E-A947-70E740481C1C}">
                  <a14:useLocalDpi xmlns:a14="http://schemas.microsoft.com/office/drawing/2010/main" val="0"/>
                </a:ext>
              </a:extLst>
            </a:blip>
            <a:stretch>
              <a:fillRect/>
            </a:stretch>
          </a:blipFill>
          <a:ln w="12700" cap="flat">
            <a:noFill/>
            <a:miter lim="400000"/>
          </a:ln>
          <a:effectLst/>
        </p:spPr>
        <p:txBody>
          <a:bodyPr wrap="square" lIns="50800" tIns="50800" rIns="50800" bIns="50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00000"/>
              </a:lnSpc>
              <a:spcBef>
                <a:spcPts val="0"/>
              </a:spcBef>
              <a:defRPr sz="3200">
                <a:solidFill>
                  <a:srgbClr val="FFFFFF"/>
                </a:solidFill>
                <a:latin typeface="+mn-lt"/>
                <a:ea typeface="+mn-ea"/>
                <a:cs typeface="+mn-cs"/>
                <a:sym typeface="Helvetica Light"/>
              </a:defRPr>
            </a:pPr>
          </a:p>
        </p:txBody>
      </p:sp>
      <p:pic>
        <p:nvPicPr>
          <p:cNvPr id="3" name="图片 2"/>
          <p:cNvPicPr>
            <a:picLocks noChangeAspect="1"/>
          </p:cNvPicPr>
          <p:nvPr/>
        </p:nvPicPr>
        <p:blipFill>
          <a:blip r:embed="rId4">
            <a:duotone>
              <a:prstClr val="black"/>
              <a:schemeClr val="accent3">
                <a:tint val="45000"/>
                <a:satMod val="400000"/>
              </a:schemeClr>
            </a:duotone>
          </a:blip>
          <a:stretch>
            <a:fillRect/>
          </a:stretch>
        </p:blipFill>
        <p:spPr>
          <a:xfrm>
            <a:off x="1547495" y="1351915"/>
            <a:ext cx="1064895" cy="1184910"/>
          </a:xfrm>
          <a:prstGeom prst="rect">
            <a:avLst/>
          </a:prstGeom>
        </p:spPr>
      </p:pic>
      <p:pic>
        <p:nvPicPr>
          <p:cNvPr id="4" name="图片 3"/>
          <p:cNvPicPr>
            <a:picLocks noChangeAspect="1"/>
          </p:cNvPicPr>
          <p:nvPr/>
        </p:nvPicPr>
        <p:blipFill>
          <a:blip r:embed="rId4">
            <a:duotone>
              <a:prstClr val="black"/>
              <a:schemeClr val="accent3">
                <a:tint val="45000"/>
                <a:satMod val="400000"/>
              </a:schemeClr>
            </a:duotone>
          </a:blip>
          <a:stretch>
            <a:fillRect/>
          </a:stretch>
        </p:blipFill>
        <p:spPr>
          <a:xfrm>
            <a:off x="390525" y="3093720"/>
            <a:ext cx="1064895" cy="1184910"/>
          </a:xfrm>
          <a:prstGeom prst="rect">
            <a:avLst/>
          </a:prstGeom>
        </p:spPr>
      </p:pic>
      <p:pic>
        <p:nvPicPr>
          <p:cNvPr id="10" name="图片 9"/>
          <p:cNvPicPr>
            <a:picLocks noChangeAspect="1"/>
          </p:cNvPicPr>
          <p:nvPr/>
        </p:nvPicPr>
        <p:blipFill>
          <a:blip r:embed="rId4">
            <a:duotone>
              <a:prstClr val="black"/>
              <a:schemeClr val="accent3">
                <a:tint val="45000"/>
                <a:satMod val="400000"/>
              </a:schemeClr>
            </a:duotone>
          </a:blip>
          <a:stretch>
            <a:fillRect/>
          </a:stretch>
        </p:blipFill>
        <p:spPr>
          <a:xfrm>
            <a:off x="6182995" y="3093720"/>
            <a:ext cx="1064895" cy="1184910"/>
          </a:xfrm>
          <a:prstGeom prst="rect">
            <a:avLst/>
          </a:prstGeom>
        </p:spPr>
      </p:pic>
      <p:grpSp>
        <p:nvGrpSpPr>
          <p:cNvPr id="12" name="组合 11"/>
          <p:cNvGrpSpPr/>
          <p:nvPr/>
        </p:nvGrpSpPr>
        <p:grpSpPr>
          <a:xfrm>
            <a:off x="3712210" y="1798955"/>
            <a:ext cx="7416800" cy="987425"/>
            <a:chOff x="1573614" y="2104745"/>
            <a:chExt cx="4041457" cy="987408"/>
          </a:xfrm>
        </p:grpSpPr>
        <p:sp>
          <p:nvSpPr>
            <p:cNvPr id="13" name="文本框 12"/>
            <p:cNvSpPr txBox="1"/>
            <p:nvPr/>
          </p:nvSpPr>
          <p:spPr>
            <a:xfrm>
              <a:off x="1573614" y="2104745"/>
              <a:ext cx="2040293" cy="46036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sz="2400" noProof="0" dirty="0" smtClean="0">
                  <a:ln>
                    <a:noFill/>
                  </a:ln>
                  <a:solidFill>
                    <a:schemeClr val="bg1"/>
                  </a:solidFill>
                  <a:uLnTx/>
                  <a:uFillTx/>
                  <a:latin typeface="微软雅黑" panose="020B0503020204020204" pitchFamily="34" charset="-122"/>
                  <a:ea typeface="微软雅黑" panose="020B0503020204020204" pitchFamily="34" charset="-122"/>
                </a:rPr>
                <a:t> </a:t>
              </a:r>
              <a:r>
                <a:rPr lang="en-US" altLang="zh-CN" sz="2400" noProof="0" dirty="0">
                  <a:ln>
                    <a:noFill/>
                  </a:ln>
                  <a:solidFill>
                    <a:schemeClr val="bg1"/>
                  </a:solidFill>
                  <a:uLnTx/>
                  <a:uFillTx/>
                  <a:latin typeface="微软雅黑" panose="020B0503020204020204" pitchFamily="34" charset="-122"/>
                  <a:ea typeface="微软雅黑" panose="020B0503020204020204" pitchFamily="34" charset="-122"/>
                </a:rPr>
                <a:t>搜集资料</a:t>
              </a:r>
              <a:r>
                <a:rPr lang="zh-CN" altLang="en-US" sz="2400" noProof="0" dirty="0">
                  <a:ln>
                    <a:noFill/>
                  </a:ln>
                  <a:solidFill>
                    <a:schemeClr val="bg1"/>
                  </a:solidFill>
                  <a:uLnTx/>
                  <a:uFillTx/>
                  <a:latin typeface="微软雅黑" panose="020B0503020204020204" pitchFamily="34" charset="-122"/>
                  <a:ea typeface="微软雅黑" panose="020B0503020204020204" pitchFamily="34" charset="-122"/>
                </a:rPr>
                <a:t>：</a:t>
              </a:r>
              <a:endParaRPr lang="zh-CN" altLang="en-US" sz="2400" noProof="0" dirty="0">
                <a:ln>
                  <a:noFill/>
                </a:ln>
                <a:solidFill>
                  <a:schemeClr val="bg1"/>
                </a:solidFill>
                <a:uLnTx/>
                <a:uFillTx/>
                <a:latin typeface="微软雅黑" panose="020B0503020204020204" pitchFamily="34" charset="-122"/>
                <a:ea typeface="微软雅黑" panose="020B0503020204020204" pitchFamily="34" charset="-122"/>
              </a:endParaRPr>
            </a:p>
          </p:txBody>
        </p:sp>
        <p:sp>
          <p:nvSpPr>
            <p:cNvPr id="14" name="Text Placeholder 32"/>
            <p:cNvSpPr txBox="1"/>
            <p:nvPr/>
          </p:nvSpPr>
          <p:spPr>
            <a:xfrm>
              <a:off x="2609237" y="2109825"/>
              <a:ext cx="3005834" cy="98232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lnSpc>
                  <a:spcPct val="130000"/>
                </a:lnSpc>
                <a:spcBef>
                  <a:spcPts val="1800"/>
                </a:spcBef>
                <a:buClr>
                  <a:srgbClr val="4B4852"/>
                </a:buClr>
                <a:buFont typeface="Arial" panose="020B0604020202020204" pitchFamily="34" charset="0"/>
                <a:buChar char="•"/>
              </a:pPr>
              <a:r>
                <a:rPr lang="en-US" sz="2000" dirty="0">
                  <a:solidFill>
                    <a:schemeClr val="bg1"/>
                  </a:solidFill>
                  <a:latin typeface="微软雅黑" panose="020B0503020204020204" pitchFamily="34" charset="-122"/>
                  <a:ea typeface="微软雅黑" panose="020B0503020204020204" pitchFamily="34" charset="-122"/>
                </a:rPr>
                <a:t>基础性资料</a:t>
              </a:r>
              <a:r>
                <a:rPr lang="zh-CN" altLang="en-US" sz="2000" dirty="0">
                  <a:solidFill>
                    <a:schemeClr val="bg1"/>
                  </a:solidFill>
                  <a:latin typeface="微软雅黑" panose="020B0503020204020204" pitchFamily="34" charset="-122"/>
                  <a:ea typeface="微软雅黑" panose="020B0503020204020204" pitchFamily="34" charset="-122"/>
                </a:rPr>
                <a:t>，</a:t>
              </a:r>
              <a:r>
                <a:rPr lang="en-US" sz="2000" dirty="0">
                  <a:solidFill>
                    <a:schemeClr val="bg1"/>
                  </a:solidFill>
                  <a:latin typeface="微软雅黑" panose="020B0503020204020204" pitchFamily="34" charset="-122"/>
                  <a:ea typeface="微软雅黑" panose="020B0503020204020204" pitchFamily="34" charset="-122"/>
                </a:rPr>
                <a:t>论据性资料</a:t>
              </a:r>
              <a:r>
                <a:rPr lang="zh-CN" altLang="en-US" sz="2000" dirty="0">
                  <a:solidFill>
                    <a:schemeClr val="bg1"/>
                  </a:solidFill>
                  <a:latin typeface="微软雅黑" panose="020B0503020204020204" pitchFamily="34" charset="-122"/>
                  <a:ea typeface="微软雅黑" panose="020B0503020204020204" pitchFamily="34" charset="-122"/>
                </a:rPr>
                <a:t>，</a:t>
              </a:r>
              <a:r>
                <a:rPr lang="en-US" sz="2000" dirty="0">
                  <a:solidFill>
                    <a:schemeClr val="bg1"/>
                  </a:solidFill>
                  <a:latin typeface="微软雅黑" panose="020B0503020204020204" pitchFamily="34" charset="-122"/>
                  <a:ea typeface="微软雅黑" panose="020B0503020204020204" pitchFamily="34" charset="-122"/>
                </a:rPr>
                <a:t>关联性资料</a:t>
              </a:r>
              <a:r>
                <a:rPr lang="zh-CN" altLang="en-US" sz="2000" dirty="0">
                  <a:solidFill>
                    <a:schemeClr val="bg1"/>
                  </a:solidFill>
                  <a:latin typeface="微软雅黑" panose="020B0503020204020204" pitchFamily="34" charset="-122"/>
                  <a:ea typeface="微软雅黑" panose="020B0503020204020204" pitchFamily="34" charset="-122"/>
                </a:rPr>
                <a:t>；</a:t>
              </a:r>
              <a:endParaRPr lang="zh-CN" altLang="en-US" sz="2000" dirty="0">
                <a:solidFill>
                  <a:schemeClr val="bg1"/>
                </a:solidFill>
                <a:latin typeface="微软雅黑" panose="020B0503020204020204" pitchFamily="34" charset="-122"/>
                <a:ea typeface="微软雅黑" panose="020B0503020204020204" pitchFamily="34" charset="-122"/>
              </a:endParaRPr>
            </a:p>
            <a:p>
              <a:pPr marL="0" indent="0" algn="l">
                <a:lnSpc>
                  <a:spcPct val="100000"/>
                </a:lnSpc>
                <a:buNone/>
              </a:pPr>
              <a:endParaRPr lang="zh-CN" altLang="en-US" sz="2000" dirty="0">
                <a:solidFill>
                  <a:schemeClr val="bg1"/>
                </a:solidFill>
                <a:latin typeface="微软雅黑" panose="020B0503020204020204" pitchFamily="34" charset="-122"/>
                <a:ea typeface="微软雅黑" panose="020B0503020204020204" pitchFamily="34" charset="-122"/>
              </a:endParaRPr>
            </a:p>
          </p:txBody>
        </p:sp>
      </p:grpSp>
      <p:sp>
        <p:nvSpPr>
          <p:cNvPr id="15" name="文本框 14"/>
          <p:cNvSpPr txBox="1"/>
          <p:nvPr/>
        </p:nvSpPr>
        <p:spPr>
          <a:xfrm>
            <a:off x="2055495" y="3436620"/>
            <a:ext cx="3744304" cy="313817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fontAlgn="base">
              <a:buFont typeface="Arial" panose="020B0604020202020204" pitchFamily="34" charset="0"/>
              <a:buChar char="•"/>
            </a:pPr>
            <a:r>
              <a:rPr lang="zh-CN" altLang="en-US" dirty="0">
                <a:solidFill>
                  <a:schemeClr val="bg1"/>
                </a:solidFill>
                <a:effectLst>
                  <a:outerShdw blurRad="38100" dist="25400" dir="5400000" algn="ctr" rotWithShape="0">
                    <a:srgbClr val="6E747A">
                      <a:alpha val="43000"/>
                    </a:srgbClr>
                  </a:outerShdw>
                </a:effectLst>
                <a:ea typeface="宋体" panose="02010600030101010101" pitchFamily="2" charset="-122"/>
                <a:sym typeface="+mn-ea"/>
              </a:rPr>
              <a:t>本课题已有成果、当前研究动态与趋势；</a:t>
            </a:r>
            <a:endParaRPr lang="zh-CN" altLang="en-US" strike="noStrike" noProof="1">
              <a:solidFill>
                <a:schemeClr val="bg1"/>
              </a:solidFill>
              <a:effectLst>
                <a:outerShdw blurRad="38100" dist="25400" dir="5400000" algn="ctr" rotWithShape="0">
                  <a:srgbClr val="6E747A">
                    <a:alpha val="43000"/>
                  </a:srgbClr>
                </a:outerShdw>
              </a:effectLst>
              <a:ea typeface="宋体" panose="02010600030101010101" pitchFamily="2" charset="-122"/>
              <a:sym typeface="+mn-ea"/>
            </a:endParaRPr>
          </a:p>
          <a:p>
            <a:pPr marL="342900" indent="-342900" fontAlgn="base">
              <a:lnSpc>
                <a:spcPct val="150000"/>
              </a:lnSpc>
              <a:buClr>
                <a:srgbClr val="000000"/>
              </a:buClr>
              <a:buFont typeface="Arial" panose="020B0604020202020204" pitchFamily="34" charset="0"/>
              <a:buChar char="•"/>
            </a:pPr>
            <a:r>
              <a:rPr lang="zh-CN" altLang="en-US" dirty="0">
                <a:solidFill>
                  <a:schemeClr val="bg1"/>
                </a:solidFill>
                <a:effectLst>
                  <a:outerShdw blurRad="38100" dist="25400" dir="5400000" algn="ctr" rotWithShape="0">
                    <a:srgbClr val="6E747A">
                      <a:alpha val="43000"/>
                    </a:srgbClr>
                  </a:outerShdw>
                </a:effectLst>
                <a:ea typeface="宋体" panose="02010600030101010101" pitchFamily="2" charset="-122"/>
                <a:sym typeface="+mn-ea"/>
              </a:rPr>
              <a:t>选题的依据、目的和意义；</a:t>
            </a:r>
            <a:endParaRPr lang="zh-CN" altLang="en-US" strike="noStrike" noProof="1">
              <a:solidFill>
                <a:schemeClr val="bg1"/>
              </a:solidFill>
              <a:effectLst>
                <a:outerShdw blurRad="38100" dist="25400" dir="5400000" algn="ctr" rotWithShape="0">
                  <a:srgbClr val="6E747A">
                    <a:alpha val="43000"/>
                  </a:srgbClr>
                </a:outerShdw>
              </a:effectLst>
              <a:ea typeface="宋体" panose="02010600030101010101" pitchFamily="2" charset="-122"/>
              <a:sym typeface="+mn-ea"/>
            </a:endParaRPr>
          </a:p>
          <a:p>
            <a:pPr marL="342900" indent="-342900" fontAlgn="base">
              <a:lnSpc>
                <a:spcPct val="150000"/>
              </a:lnSpc>
              <a:buClr>
                <a:srgbClr val="000000"/>
              </a:buClr>
              <a:buFont typeface="Arial" panose="020B0604020202020204" pitchFamily="34" charset="0"/>
              <a:buChar char="•"/>
            </a:pPr>
            <a:r>
              <a:rPr lang="zh-CN" altLang="en-US" dirty="0">
                <a:solidFill>
                  <a:schemeClr val="bg1"/>
                </a:solidFill>
                <a:effectLst>
                  <a:outerShdw blurRad="38100" dist="25400" dir="5400000" algn="ctr" rotWithShape="0">
                    <a:srgbClr val="6E747A">
                      <a:alpha val="43000"/>
                    </a:srgbClr>
                  </a:outerShdw>
                </a:effectLst>
                <a:ea typeface="宋体" panose="02010600030101010101" pitchFamily="2" charset="-122"/>
                <a:sym typeface="+mn-ea"/>
              </a:rPr>
              <a:t>课题研究的基本内容，拟解决的问题；</a:t>
            </a:r>
            <a:endParaRPr lang="zh-CN" altLang="en-US" strike="noStrike" noProof="1">
              <a:solidFill>
                <a:schemeClr val="bg1"/>
              </a:solidFill>
              <a:effectLst>
                <a:outerShdw blurRad="38100" dist="25400" dir="5400000" algn="ctr" rotWithShape="0">
                  <a:srgbClr val="6E747A">
                    <a:alpha val="43000"/>
                  </a:srgbClr>
                </a:outerShdw>
              </a:effectLst>
              <a:ea typeface="宋体" panose="02010600030101010101" pitchFamily="2" charset="-122"/>
              <a:sym typeface="+mn-ea"/>
            </a:endParaRPr>
          </a:p>
          <a:p>
            <a:pPr marL="342900" indent="-342900" fontAlgn="base">
              <a:lnSpc>
                <a:spcPct val="150000"/>
              </a:lnSpc>
              <a:buClr>
                <a:srgbClr val="000000"/>
              </a:buClr>
              <a:buFont typeface="Arial" panose="020B0604020202020204" pitchFamily="34" charset="0"/>
              <a:buChar char="•"/>
            </a:pPr>
            <a:r>
              <a:rPr lang="zh-CN" altLang="en-US" dirty="0">
                <a:solidFill>
                  <a:schemeClr val="bg1"/>
                </a:solidFill>
                <a:effectLst>
                  <a:outerShdw blurRad="38100" dist="25400" dir="5400000" algn="ctr" rotWithShape="0">
                    <a:srgbClr val="6E747A">
                      <a:alpha val="43000"/>
                    </a:srgbClr>
                  </a:outerShdw>
                </a:effectLst>
                <a:ea typeface="宋体" panose="02010600030101010101" pitchFamily="2" charset="-122"/>
                <a:sym typeface="+mn-ea"/>
              </a:rPr>
              <a:t>运用的研究方法及步骤；</a:t>
            </a:r>
            <a:endParaRPr lang="zh-CN" altLang="en-US" strike="noStrike" noProof="1">
              <a:solidFill>
                <a:schemeClr val="bg1"/>
              </a:solidFill>
              <a:effectLst>
                <a:outerShdw blurRad="38100" dist="25400" dir="5400000" algn="ctr" rotWithShape="0">
                  <a:srgbClr val="6E747A">
                    <a:alpha val="43000"/>
                  </a:srgbClr>
                </a:outerShdw>
              </a:effectLst>
              <a:ea typeface="宋体" panose="02010600030101010101" pitchFamily="2" charset="-122"/>
              <a:sym typeface="+mn-ea"/>
            </a:endParaRPr>
          </a:p>
          <a:p>
            <a:pPr marL="342900" indent="-342900" fontAlgn="base">
              <a:lnSpc>
                <a:spcPct val="150000"/>
              </a:lnSpc>
              <a:buClr>
                <a:srgbClr val="000000"/>
              </a:buClr>
              <a:buFont typeface="Arial" panose="020B0604020202020204" pitchFamily="34" charset="0"/>
              <a:buChar char="•"/>
            </a:pPr>
            <a:r>
              <a:rPr lang="zh-CN" altLang="en-US" dirty="0">
                <a:solidFill>
                  <a:schemeClr val="bg1"/>
                </a:solidFill>
                <a:effectLst>
                  <a:outerShdw blurRad="38100" dist="25400" dir="5400000" algn="ctr" rotWithShape="0">
                    <a:srgbClr val="6E747A">
                      <a:alpha val="43000"/>
                    </a:srgbClr>
                  </a:outerShdw>
                </a:effectLst>
                <a:ea typeface="宋体" panose="02010600030101010101" pitchFamily="2" charset="-122"/>
                <a:sym typeface="+mn-ea"/>
              </a:rPr>
              <a:t>研究与写作的进度；</a:t>
            </a:r>
            <a:endParaRPr lang="zh-CN" altLang="en-US" strike="noStrike" noProof="1">
              <a:solidFill>
                <a:schemeClr val="bg1"/>
              </a:solidFill>
              <a:effectLst>
                <a:outerShdw blurRad="38100" dist="25400" dir="5400000" algn="ctr" rotWithShape="0">
                  <a:srgbClr val="6E747A">
                    <a:alpha val="43000"/>
                  </a:srgbClr>
                </a:outerShdw>
              </a:effectLst>
              <a:ea typeface="宋体" panose="02010600030101010101" pitchFamily="2" charset="-122"/>
              <a:sym typeface="+mn-ea"/>
            </a:endParaRPr>
          </a:p>
          <a:p>
            <a:pPr marL="342900" indent="-342900" fontAlgn="base">
              <a:lnSpc>
                <a:spcPct val="150000"/>
              </a:lnSpc>
              <a:buClr>
                <a:srgbClr val="000000"/>
              </a:buClr>
              <a:buFont typeface="Arial" panose="020B0604020202020204" pitchFamily="34" charset="0"/>
              <a:buChar char="•"/>
            </a:pPr>
            <a:r>
              <a:rPr lang="zh-CN" altLang="en-US" dirty="0">
                <a:solidFill>
                  <a:schemeClr val="bg1"/>
                </a:solidFill>
                <a:effectLst>
                  <a:outerShdw blurRad="38100" dist="25400" dir="5400000" algn="ctr" rotWithShape="0">
                    <a:srgbClr val="6E747A">
                      <a:alpha val="43000"/>
                    </a:srgbClr>
                  </a:outerShdw>
                </a:effectLst>
                <a:ea typeface="宋体" panose="02010600030101010101" pitchFamily="2" charset="-122"/>
                <a:sym typeface="+mn-ea"/>
              </a:rPr>
              <a:t>主要参考文献。</a:t>
            </a:r>
            <a:endParaRPr lang="zh-CN" altLang="en-US" noProof="0" dirty="0">
              <a:ln>
                <a:noFill/>
              </a:ln>
              <a:solidFill>
                <a:schemeClr val="bg1"/>
              </a:solidFill>
              <a:effectLst>
                <a:outerShdw blurRad="38100" dist="25400" dir="5400000" algn="ctr" rotWithShape="0">
                  <a:srgbClr val="6E747A">
                    <a:alpha val="43000"/>
                  </a:srgbClr>
                </a:outerShdw>
              </a:effectLst>
              <a:uLnTx/>
              <a:uFillTx/>
              <a:latin typeface="微软雅黑" panose="020B0503020204020204" pitchFamily="34" charset="-122"/>
              <a:ea typeface="宋体" panose="02010600030101010101" pitchFamily="2" charset="-122"/>
              <a:sym typeface="+mn-ea"/>
            </a:endParaRPr>
          </a:p>
        </p:txBody>
      </p:sp>
      <p:sp>
        <p:nvSpPr>
          <p:cNvPr id="16" name="文本框 15"/>
          <p:cNvSpPr txBox="1"/>
          <p:nvPr/>
        </p:nvSpPr>
        <p:spPr>
          <a:xfrm>
            <a:off x="2378075" y="2707640"/>
            <a:ext cx="3744304" cy="4603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2400" noProof="0" dirty="0">
                <a:ln>
                  <a:noFill/>
                </a:ln>
                <a:solidFill>
                  <a:schemeClr val="bg1"/>
                </a:solidFill>
                <a:uLnTx/>
                <a:uFillTx/>
                <a:latin typeface="微软雅黑" panose="020B0503020204020204" pitchFamily="34" charset="-122"/>
                <a:ea typeface="微软雅黑" panose="020B0503020204020204" pitchFamily="34" charset="-122"/>
              </a:rPr>
              <a:t>开题报告书：</a:t>
            </a:r>
            <a:endParaRPr lang="zh-CN" altLang="en-US" sz="2400" noProof="0" dirty="0">
              <a:ln>
                <a:noFill/>
              </a:ln>
              <a:solidFill>
                <a:schemeClr val="bg1"/>
              </a:solidFill>
              <a:uLnTx/>
              <a:uFillTx/>
              <a:latin typeface="微软雅黑" panose="020B0503020204020204" pitchFamily="34" charset="-122"/>
              <a:ea typeface="微软雅黑" panose="020B0503020204020204" pitchFamily="34" charset="-122"/>
            </a:endParaRPr>
          </a:p>
        </p:txBody>
      </p:sp>
      <p:sp>
        <p:nvSpPr>
          <p:cNvPr id="17" name="文本框 16"/>
          <p:cNvSpPr txBox="1"/>
          <p:nvPr/>
        </p:nvSpPr>
        <p:spPr>
          <a:xfrm>
            <a:off x="7606665" y="2707640"/>
            <a:ext cx="3744304" cy="4603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2400" noProof="0" dirty="0">
                <a:ln>
                  <a:noFill/>
                </a:ln>
                <a:solidFill>
                  <a:schemeClr val="bg1"/>
                </a:solidFill>
                <a:uLnTx/>
                <a:uFillTx/>
                <a:latin typeface="微软雅黑" panose="020B0503020204020204" pitchFamily="34" charset="-122"/>
                <a:ea typeface="微软雅黑" panose="020B0503020204020204" pitchFamily="34" charset="-122"/>
              </a:rPr>
              <a:t>拟定提纲：</a:t>
            </a:r>
            <a:endParaRPr lang="zh-CN" altLang="en-US" sz="2400" noProof="0" dirty="0">
              <a:ln>
                <a:noFill/>
              </a:ln>
              <a:solidFill>
                <a:schemeClr val="bg1"/>
              </a:solidFill>
              <a:uLnTx/>
              <a:uFillTx/>
              <a:latin typeface="微软雅黑" panose="020B0503020204020204" pitchFamily="34" charset="-122"/>
              <a:ea typeface="微软雅黑" panose="020B0503020204020204" pitchFamily="34" charset="-122"/>
            </a:endParaRPr>
          </a:p>
        </p:txBody>
      </p:sp>
      <p:sp>
        <p:nvSpPr>
          <p:cNvPr id="19" name="内容占位符 18"/>
          <p:cNvSpPr txBox="1">
            <a:spLocks noGrp="1"/>
          </p:cNvSpPr>
          <p:nvPr>
            <p:ph idx="1"/>
          </p:nvPr>
        </p:nvSpPr>
        <p:spPr>
          <a:xfrm>
            <a:off x="7456805" y="3436620"/>
            <a:ext cx="8412163" cy="2394585"/>
          </a:xfr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lvl="0" indent="-342900" algn="l" fontAlgn="base">
              <a:lnSpc>
                <a:spcPct val="100000"/>
              </a:lnSpc>
            </a:pPr>
            <a:r>
              <a:rPr lang="zh-CN" altLang="en-US" dirty="0">
                <a:solidFill>
                  <a:schemeClr val="bg1"/>
                </a:solidFill>
                <a:effectLst>
                  <a:outerShdw blurRad="38100" dist="25400" dir="5400000" algn="ctr" rotWithShape="0">
                    <a:srgbClr val="6E747A">
                      <a:alpha val="43000"/>
                    </a:srgbClr>
                  </a:outerShdw>
                </a:effectLst>
                <a:ea typeface="宋体" panose="02010600030101010101" pitchFamily="2" charset="-122"/>
                <a:sym typeface="+mn-ea"/>
              </a:rPr>
              <a:t>形成论点和论据。</a:t>
            </a:r>
            <a:endParaRPr lang="zh-CN" altLang="en-US" dirty="0">
              <a:solidFill>
                <a:schemeClr val="bg1"/>
              </a:solidFill>
              <a:effectLst>
                <a:outerShdw blurRad="38100" dist="25400" dir="5400000" algn="ctr" rotWithShape="0">
                  <a:srgbClr val="6E747A">
                    <a:alpha val="43000"/>
                  </a:srgbClr>
                </a:outerShdw>
              </a:effectLst>
              <a:ea typeface="宋体" panose="02010600030101010101" pitchFamily="2" charset="-122"/>
              <a:sym typeface="+mn-ea"/>
            </a:endParaRPr>
          </a:p>
          <a:p>
            <a:pPr marL="342900" lvl="0" indent="-342900" algn="l" fontAlgn="base">
              <a:lnSpc>
                <a:spcPct val="100000"/>
              </a:lnSpc>
            </a:pPr>
            <a:r>
              <a:rPr lang="zh-CN" altLang="en-US" dirty="0">
                <a:solidFill>
                  <a:schemeClr val="bg1"/>
                </a:solidFill>
                <a:effectLst>
                  <a:outerShdw blurRad="38100" dist="25400" dir="5400000" algn="ctr" rotWithShape="0">
                    <a:srgbClr val="6E747A">
                      <a:alpha val="43000"/>
                    </a:srgbClr>
                  </a:outerShdw>
                </a:effectLst>
                <a:ea typeface="宋体" panose="02010600030101010101" pitchFamily="2" charset="-122"/>
                <a:sym typeface="+mn-ea"/>
              </a:rPr>
              <a:t>项目齐全，能构成文章轮廓。</a:t>
            </a:r>
            <a:endParaRPr lang="zh-CN" altLang="en-US" dirty="0">
              <a:solidFill>
                <a:schemeClr val="bg1"/>
              </a:solidFill>
              <a:effectLst>
                <a:outerShdw blurRad="38100" dist="25400" dir="5400000" algn="ctr" rotWithShape="0">
                  <a:srgbClr val="6E747A">
                    <a:alpha val="43000"/>
                  </a:srgbClr>
                </a:outerShdw>
              </a:effectLst>
              <a:ea typeface="宋体" panose="02010600030101010101" pitchFamily="2" charset="-122"/>
              <a:sym typeface="+mn-ea"/>
            </a:endParaRPr>
          </a:p>
          <a:p>
            <a:pPr marL="342900" lvl="0" indent="-342900" algn="l" fontAlgn="base">
              <a:lnSpc>
                <a:spcPct val="100000"/>
              </a:lnSpc>
            </a:pPr>
            <a:r>
              <a:rPr lang="zh-CN" altLang="en-US" dirty="0">
                <a:solidFill>
                  <a:schemeClr val="bg1"/>
                </a:solidFill>
                <a:effectLst>
                  <a:outerShdw blurRad="38100" dist="25400" dir="5400000" algn="ctr" rotWithShape="0">
                    <a:srgbClr val="6E747A">
                      <a:alpha val="43000"/>
                    </a:srgbClr>
                  </a:outerShdw>
                </a:effectLst>
                <a:ea typeface="宋体" panose="02010600030101010101" pitchFamily="2" charset="-122"/>
                <a:sym typeface="+mn-ea"/>
              </a:rPr>
              <a:t>着眼全局，权衡好各个部分。</a:t>
            </a:r>
            <a:endParaRPr lang="zh-CN" altLang="en-US" dirty="0">
              <a:solidFill>
                <a:schemeClr val="bg1"/>
              </a:solidFill>
              <a:effectLst>
                <a:outerShdw blurRad="38100" dist="25400" dir="5400000" algn="ctr" rotWithShape="0">
                  <a:srgbClr val="6E747A">
                    <a:alpha val="43000"/>
                  </a:srgbClr>
                </a:outerShdw>
              </a:effectLst>
              <a:ea typeface="宋体" panose="02010600030101010101" pitchFamily="2" charset="-122"/>
              <a:sym typeface="+mn-ea"/>
            </a:endParaRPr>
          </a:p>
          <a:p>
            <a:pPr marL="342900" lvl="0" indent="-342900" algn="l" fontAlgn="base">
              <a:lnSpc>
                <a:spcPct val="100000"/>
              </a:lnSpc>
            </a:pPr>
            <a:r>
              <a:rPr lang="zh-CN" altLang="en-US" dirty="0">
                <a:solidFill>
                  <a:schemeClr val="bg1"/>
                </a:solidFill>
                <a:effectLst>
                  <a:outerShdw blurRad="38100" dist="25400" dir="5400000" algn="ctr" rotWithShape="0">
                    <a:srgbClr val="6E747A">
                      <a:alpha val="43000"/>
                    </a:srgbClr>
                  </a:outerShdw>
                </a:effectLst>
                <a:ea typeface="宋体" panose="02010600030101010101" pitchFamily="2" charset="-122"/>
                <a:sym typeface="+mn-ea"/>
              </a:rPr>
              <a:t>从中心论点出发，决定材料的取舍。 </a:t>
            </a:r>
            <a:endParaRPr lang="zh-CN" altLang="en-US" dirty="0">
              <a:solidFill>
                <a:schemeClr val="bg1"/>
              </a:solidFill>
              <a:effectLst>
                <a:outerShdw blurRad="38100" dist="25400" dir="5400000" algn="ctr" rotWithShape="0">
                  <a:srgbClr val="6E747A">
                    <a:alpha val="43000"/>
                  </a:srgbClr>
                </a:outerShdw>
              </a:effectLst>
              <a:ea typeface="宋体" panose="02010600030101010101" pitchFamily="2" charset="-122"/>
              <a:sym typeface="+mn-ea"/>
            </a:endParaRPr>
          </a:p>
          <a:p>
            <a:pPr marL="342900" lvl="0" indent="-342900" algn="l" fontAlgn="base">
              <a:lnSpc>
                <a:spcPct val="100000"/>
              </a:lnSpc>
            </a:pPr>
            <a:r>
              <a:rPr lang="zh-CN" altLang="en-US" dirty="0">
                <a:solidFill>
                  <a:schemeClr val="bg1"/>
                </a:solidFill>
                <a:effectLst>
                  <a:outerShdw blurRad="38100" dist="25400" dir="5400000" algn="ctr" rotWithShape="0">
                    <a:srgbClr val="6E747A">
                      <a:alpha val="43000"/>
                    </a:srgbClr>
                  </a:outerShdw>
                </a:effectLst>
                <a:ea typeface="宋体" panose="02010600030101010101" pitchFamily="2" charset="-122"/>
                <a:sym typeface="+mn-ea"/>
              </a:rPr>
              <a:t>要考虑各部分之间的逻辑关系。</a:t>
            </a:r>
            <a:endParaRPr lang="zh-CN" altLang="en-US" dirty="0">
              <a:solidFill>
                <a:schemeClr val="bg1"/>
              </a:solidFill>
              <a:effectLst>
                <a:outerShdw blurRad="38100" dist="25400" dir="5400000" algn="ctr" rotWithShape="0">
                  <a:srgbClr val="6E747A">
                    <a:alpha val="43000"/>
                  </a:srgbClr>
                </a:outerShdw>
              </a:effectLst>
              <a:ea typeface="宋体" panose="02010600030101010101" pitchFamily="2" charset="-122"/>
              <a:sym typeface="+mn-ea"/>
            </a:endParaRPr>
          </a:p>
          <a:p>
            <a:pPr marL="342900" lvl="0" indent="-342900" algn="l" fontAlgn="base">
              <a:lnSpc>
                <a:spcPct val="100000"/>
              </a:lnSpc>
            </a:pPr>
            <a:r>
              <a:rPr lang="zh-CN" altLang="en-US" dirty="0">
                <a:solidFill>
                  <a:schemeClr val="bg1"/>
                </a:solidFill>
                <a:effectLst>
                  <a:outerShdw blurRad="38100" dist="25400" dir="5400000" algn="ctr" rotWithShape="0">
                    <a:srgbClr val="6E747A">
                      <a:alpha val="43000"/>
                    </a:srgbClr>
                  </a:outerShdw>
                </a:effectLst>
                <a:ea typeface="宋体" panose="02010600030101010101" pitchFamily="2" charset="-122"/>
                <a:sym typeface="+mn-ea"/>
              </a:rPr>
              <a:t>征求指导老师的意见，注意多加修改。</a:t>
            </a:r>
            <a:endParaRPr lang="zh-CN" altLang="en-US" dirty="0">
              <a:solidFill>
                <a:schemeClr val="bg1"/>
              </a:solidFill>
              <a:effectLst>
                <a:outerShdw blurRad="38100" dist="25400" dir="5400000" algn="ctr" rotWithShape="0">
                  <a:srgbClr val="6E747A">
                    <a:alpha val="43000"/>
                  </a:srgbClr>
                </a:outerShdw>
              </a:effectLst>
              <a:ea typeface="宋体" panose="02010600030101010101" pitchFamily="2" charset="-122"/>
              <a:sym typeface="+mn-ea"/>
            </a:endParaRPr>
          </a:p>
        </p:txBody>
      </p:sp>
      <p:pic>
        <p:nvPicPr>
          <p:cNvPr id="22" name="图片 21"/>
          <p:cNvPicPr>
            <a:picLocks noChangeAspect="1"/>
          </p:cNvPicPr>
          <p:nvPr/>
        </p:nvPicPr>
        <p:blipFill>
          <a:blip r:embed="rId5">
            <a:lum bright="70000" contrast="-70000"/>
          </a:blip>
          <a:stretch>
            <a:fillRect/>
          </a:stretch>
        </p:blipFill>
        <p:spPr>
          <a:xfrm rot="8102073">
            <a:off x="6574790" y="6022340"/>
            <a:ext cx="741045" cy="481965"/>
          </a:xfrm>
          <a:prstGeom prst="rect">
            <a:avLst/>
          </a:prstGeom>
        </p:spPr>
      </p:pic>
      <p:sp>
        <p:nvSpPr>
          <p:cNvPr id="6" name="文本框 36"/>
          <p:cNvSpPr txBox="1"/>
          <p:nvPr/>
        </p:nvSpPr>
        <p:spPr>
          <a:xfrm>
            <a:off x="7377430" y="5988685"/>
            <a:ext cx="3973830" cy="82994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2400" noProof="0" dirty="0">
                <a:ln>
                  <a:noFill/>
                </a:ln>
                <a:solidFill>
                  <a:schemeClr val="bg1"/>
                </a:solidFill>
                <a:uLnTx/>
                <a:uFillTx/>
                <a:latin typeface="微软雅黑" panose="020B0503020204020204" pitchFamily="34" charset="-122"/>
                <a:ea typeface="微软雅黑" panose="020B0503020204020204" pitchFamily="34" charset="-122"/>
              </a:rPr>
              <a:t>文献分析，深入了解学科动态，辅助选题研究</a:t>
            </a:r>
            <a:r>
              <a:rPr lang="en-US" altLang="zh-CN" sz="2400" noProof="0" dirty="0">
                <a:ln>
                  <a:noFill/>
                </a:ln>
                <a:solidFill>
                  <a:schemeClr val="bg1"/>
                </a:solidFill>
                <a:uLnTx/>
                <a:uFillTx/>
                <a:latin typeface="微软雅黑" panose="020B0503020204020204" pitchFamily="34" charset="-122"/>
                <a:ea typeface="微软雅黑" panose="020B0503020204020204" pitchFamily="34" charset="-122"/>
              </a:rPr>
              <a:t> </a:t>
            </a:r>
            <a:endParaRPr lang="zh-CN" altLang="en-US" sz="2400" noProof="0" dirty="0">
              <a:ln>
                <a:noFill/>
              </a:ln>
              <a:solidFill>
                <a:schemeClr val="bg1"/>
              </a:solidFill>
              <a:uLnTx/>
              <a:uFillTx/>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8438"/>
                                        </p:tgtEl>
                                        <p:attrNameLst>
                                          <p:attrName>style.visibility</p:attrName>
                                        </p:attrNameLst>
                                      </p:cBhvr>
                                      <p:to>
                                        <p:strVal val="visible"/>
                                      </p:to>
                                    </p:set>
                                    <p:anim calcmode="discrete" valueType="clr">
                                      <p:cBhvr override="childStyle">
                                        <p:cTn id="7" dur="80"/>
                                        <p:tgtEl>
                                          <p:spTgt spid="1843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8438"/>
                                        </p:tgtEl>
                                        <p:attrNameLst>
                                          <p:attrName>fillcolor</p:attrName>
                                        </p:attrNameLst>
                                      </p:cBhvr>
                                      <p:tavLst>
                                        <p:tav tm="0">
                                          <p:val>
                                            <p:clrVal>
                                              <a:schemeClr val="accent2"/>
                                            </p:clrVal>
                                          </p:val>
                                        </p:tav>
                                        <p:tav tm="50000">
                                          <p:val>
                                            <p:clrVal>
                                              <a:schemeClr val="hlink"/>
                                            </p:clrVal>
                                          </p:val>
                                        </p:tav>
                                      </p:tavLst>
                                    </p:anim>
                                    <p:set>
                                      <p:cBhvr>
                                        <p:cTn id="9" dur="80"/>
                                        <p:tgtEl>
                                          <p:spTgt spid="1843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D:\Teliss_Tong\Copy\定期备份\工作备份\！个人PPT作品@teliss\管理学习图\少女.png"/>
          <p:cNvPicPr>
            <a:picLocks noChangeAspect="1"/>
          </p:cNvPicPr>
          <p:nvPr/>
        </p:nvPicPr>
        <p:blipFill>
          <a:blip r:embed="rId1"/>
          <a:srcRect l="14458" t="5533" r="17148"/>
          <a:stretch>
            <a:fillRect/>
          </a:stretch>
        </p:blipFill>
        <p:spPr>
          <a:xfrm>
            <a:off x="658284" y="1178984"/>
            <a:ext cx="2726267" cy="5659967"/>
          </a:xfrm>
          <a:prstGeom prst="rect">
            <a:avLst/>
          </a:prstGeom>
          <a:noFill/>
          <a:ln w="9525">
            <a:noFill/>
          </a:ln>
        </p:spPr>
      </p:pic>
      <p:sp>
        <p:nvSpPr>
          <p:cNvPr id="40963" name="矩形 77"/>
          <p:cNvSpPr/>
          <p:nvPr/>
        </p:nvSpPr>
        <p:spPr>
          <a:xfrm>
            <a:off x="5171228" y="2813685"/>
            <a:ext cx="5664200" cy="3735917"/>
          </a:xfrm>
          <a:prstGeom prst="rect">
            <a:avLst/>
          </a:prstGeom>
          <a:solidFill>
            <a:schemeClr val="accent6">
              <a:lumMod val="60000"/>
              <a:lumOff val="40000"/>
              <a:alpha val="58000"/>
            </a:schemeClr>
          </a:solidFill>
          <a:ln w="3175" cap="flat" cmpd="sng">
            <a:solidFill>
              <a:srgbClr val="00B0F0"/>
            </a:solidFill>
            <a:prstDash val="dash"/>
            <a:miter/>
            <a:headEnd type="none" w="med" len="med"/>
            <a:tailEnd type="none" w="med" len="med"/>
          </a:ln>
        </p:spPr>
        <p:txBody>
          <a:bodyPr anchor="ctr"/>
          <a:lstStyle/>
          <a:p>
            <a:pPr lvl="0" algn="ctr" eaLnBrk="1" fontAlgn="base" hangingPunct="1"/>
            <a:endParaRPr lang="zh-CN" altLang="en-US" strike="noStrike" noProof="1">
              <a:solidFill>
                <a:schemeClr val="tx1"/>
              </a:solidFill>
              <a:latin typeface="Calibri" panose="020F0502020204030204" charset="0"/>
              <a:ea typeface="宋体" panose="02010600030101010101" pitchFamily="2" charset="-122"/>
              <a:sym typeface="Calibri" panose="020F0502020204030204" charset="0"/>
            </a:endParaRPr>
          </a:p>
        </p:txBody>
      </p:sp>
      <p:sp>
        <p:nvSpPr>
          <p:cNvPr id="40964" name="Text Box 18"/>
          <p:cNvSpPr txBox="1"/>
          <p:nvPr/>
        </p:nvSpPr>
        <p:spPr>
          <a:xfrm>
            <a:off x="5249333" y="3111500"/>
            <a:ext cx="5507567" cy="2306955"/>
          </a:xfrm>
          <a:prstGeom prst="rect">
            <a:avLst/>
          </a:prstGeom>
          <a:noFill/>
          <a:ln w="9525">
            <a:noFill/>
          </a:ln>
        </p:spPr>
        <p:txBody>
          <a:bodyPr>
            <a:spAutoFit/>
          </a:bodyPr>
          <a:lstStyle/>
          <a:p>
            <a:pPr>
              <a:lnSpc>
                <a:spcPct val="150000"/>
              </a:lnSpc>
            </a:pPr>
            <a:r>
              <a:rPr lang="zh-CN" altLang="en-US" sz="2400" noProof="1">
                <a:solidFill>
                  <a:schemeClr val="bg1"/>
                </a:solidFill>
                <a:latin typeface="Arial" panose="020B0604020202020204" pitchFamily="34" charset="0"/>
                <a:ea typeface="微软雅黑" panose="020B0503020204020204" pitchFamily="34" charset="-122"/>
                <a:cs typeface="+mn-ea"/>
              </a:rPr>
              <a:t>    </a:t>
            </a:r>
            <a:r>
              <a:rPr lang="zh-CN" altLang="en-US" noProof="1">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rPr>
              <a:t>进行文献检索的目的不是罗列所有有关的理论和发现，而是选择性地分析这些文献，然后从自己的研究问题的角度对它们进行评判和选择。通过对现有文献进行各角度、或综合分析之后，研究者可以比较</a:t>
            </a:r>
            <a:r>
              <a:rPr lang="zh-CN" altLang="en-US" b="1" noProof="1">
                <a:solidFill>
                  <a:schemeClr val="accent1">
                    <a:lumMod val="60000"/>
                    <a:lumOff val="40000"/>
                  </a:schemeClr>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ea"/>
                <a:sym typeface="微软雅黑" panose="020B0503020204020204" pitchFamily="34" charset="-122"/>
              </a:rPr>
              <a:t>有力地说明自己的研究的重要性和意义所在</a:t>
            </a:r>
            <a:endParaRPr lang="zh-CN" altLang="en-US" b="1" noProof="1">
              <a:solidFill>
                <a:schemeClr val="accent1">
                  <a:lumMod val="60000"/>
                  <a:lumOff val="40000"/>
                </a:schemeClr>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35844" name="文本框 40979"/>
          <p:cNvSpPr txBox="1"/>
          <p:nvPr/>
        </p:nvSpPr>
        <p:spPr>
          <a:xfrm>
            <a:off x="5249333" y="1873251"/>
            <a:ext cx="5029200" cy="583565"/>
          </a:xfrm>
          <a:prstGeom prst="rect">
            <a:avLst/>
          </a:prstGeom>
          <a:noFill/>
          <a:ln w="9525">
            <a:noFill/>
          </a:ln>
        </p:spPr>
        <p:txBody>
          <a:bodyPr wrap="square" anchor="t">
            <a:spAutoFit/>
          </a:bodyPr>
          <a:lstStyle/>
          <a:p>
            <a:r>
              <a:rPr lang="zh-CN" altLang="en-US" sz="3200" dirty="0">
                <a:solidFill>
                  <a:srgbClr val="CC0000"/>
                </a:solidFill>
                <a:latin typeface="DokChampa" panose="020B0604020202020204" pitchFamily="2" charset="-34"/>
                <a:ea typeface="宋体" panose="02010600030101010101" pitchFamily="2" charset="-122"/>
              </a:rPr>
              <a:t>为什么文献分析很重要？</a:t>
            </a:r>
            <a:endParaRPr lang="zh-CN" altLang="en-US" sz="3200" dirty="0">
              <a:solidFill>
                <a:srgbClr val="CC0000"/>
              </a:solidFill>
              <a:latin typeface="DokChampa" panose="020B0604020202020204" pitchFamily="2" charset="-34"/>
              <a:ea typeface="宋体" panose="02010600030101010101" pitchFamily="2" charset="-122"/>
            </a:endParaRPr>
          </a:p>
        </p:txBody>
      </p:sp>
      <p:sp>
        <p:nvSpPr>
          <p:cNvPr id="35845" name="文本框 1"/>
          <p:cNvSpPr txBox="1"/>
          <p:nvPr/>
        </p:nvSpPr>
        <p:spPr>
          <a:xfrm>
            <a:off x="364067" y="203200"/>
            <a:ext cx="7532370" cy="829945"/>
          </a:xfrm>
          <a:prstGeom prst="rect">
            <a:avLst/>
          </a:prstGeom>
          <a:noFill/>
          <a:ln w="9525">
            <a:noFill/>
          </a:ln>
        </p:spPr>
        <p:txBody>
          <a:bodyPr wrap="none" anchor="t">
            <a:spAutoFit/>
          </a:bodyPr>
          <a:lstStyle/>
          <a:p>
            <a:pPr>
              <a:lnSpc>
                <a:spcPct val="150000"/>
              </a:lnSpc>
            </a:pPr>
            <a:r>
              <a:rPr lang="zh-CN" altLang="en-US" sz="3200" b="1" dirty="0">
                <a:solidFill>
                  <a:schemeClr val="bg1"/>
                </a:solidFill>
                <a:latin typeface="Arial" panose="020B0604020202020204" pitchFamily="34" charset="0"/>
                <a:ea typeface="宋体" panose="02010600030101010101" pitchFamily="2" charset="-122"/>
              </a:rPr>
              <a:t>文献分析，深入了解学科动态，辅助研究</a:t>
            </a:r>
            <a:endParaRPr lang="zh-CN" altLang="en-US" sz="3200" b="1" dirty="0">
              <a:solidFill>
                <a:schemeClr val="bg1"/>
              </a:solidFill>
              <a:latin typeface="Arial" panose="020B0604020202020204" pitchFamily="34"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2" nodeType="clickEffect">
                                  <p:stCondLst>
                                    <p:cond delay="0"/>
                                  </p:stCondLst>
                                  <p:childTnLst>
                                    <p:set>
                                      <p:cBhvr>
                                        <p:cTn id="6" dur="1" fill="hold">
                                          <p:stCondLst>
                                            <p:cond delay="0"/>
                                          </p:stCondLst>
                                        </p:cTn>
                                        <p:tgtEl>
                                          <p:spTgt spid="40964"/>
                                        </p:tgtEl>
                                        <p:attrNameLst>
                                          <p:attrName>style.visibility</p:attrName>
                                        </p:attrNameLst>
                                      </p:cBhvr>
                                      <p:to>
                                        <p:strVal val="visible"/>
                                      </p:to>
                                    </p:set>
                                    <p:anim calcmode="lin" valueType="num">
                                      <p:cBhvr>
                                        <p:cTn id="7" dur="500" fill="hold"/>
                                        <p:tgtEl>
                                          <p:spTgt spid="40964"/>
                                        </p:tgtEl>
                                        <p:attrNameLst>
                                          <p:attrName>ppt_w</p:attrName>
                                        </p:attrNameLst>
                                      </p:cBhvr>
                                      <p:tavLst>
                                        <p:tav tm="0">
                                          <p:val>
                                            <p:strVal val="#ppt_w*0.05"/>
                                          </p:val>
                                        </p:tav>
                                        <p:tav tm="100000">
                                          <p:val>
                                            <p:strVal val="#ppt_w"/>
                                          </p:val>
                                        </p:tav>
                                      </p:tavLst>
                                    </p:anim>
                                    <p:anim calcmode="lin" valueType="num">
                                      <p:cBhvr>
                                        <p:cTn id="8" dur="500" fill="hold"/>
                                        <p:tgtEl>
                                          <p:spTgt spid="40964"/>
                                        </p:tgtEl>
                                        <p:attrNameLst>
                                          <p:attrName>ppt_h</p:attrName>
                                        </p:attrNameLst>
                                      </p:cBhvr>
                                      <p:tavLst>
                                        <p:tav tm="0">
                                          <p:val>
                                            <p:strVal val="#ppt_h"/>
                                          </p:val>
                                        </p:tav>
                                        <p:tav tm="100000">
                                          <p:val>
                                            <p:strVal val="#ppt_h"/>
                                          </p:val>
                                        </p:tav>
                                      </p:tavLst>
                                    </p:anim>
                                    <p:anim calcmode="lin" valueType="num">
                                      <p:cBhvr>
                                        <p:cTn id="9" dur="500" fill="hold"/>
                                        <p:tgtEl>
                                          <p:spTgt spid="40964"/>
                                        </p:tgtEl>
                                        <p:attrNameLst>
                                          <p:attrName>ppt_x</p:attrName>
                                        </p:attrNameLst>
                                      </p:cBhvr>
                                      <p:tavLst>
                                        <p:tav tm="0">
                                          <p:val>
                                            <p:strVal val="#ppt_x-.2"/>
                                          </p:val>
                                        </p:tav>
                                        <p:tav tm="100000">
                                          <p:val>
                                            <p:strVal val="#ppt_x"/>
                                          </p:val>
                                        </p:tav>
                                      </p:tavLst>
                                    </p:anim>
                                    <p:anim calcmode="lin" valueType="num">
                                      <p:cBhvr>
                                        <p:cTn id="10" dur="500" fill="hold"/>
                                        <p:tgtEl>
                                          <p:spTgt spid="40964"/>
                                        </p:tgtEl>
                                        <p:attrNameLst>
                                          <p:attrName>ppt_y</p:attrName>
                                        </p:attrNameLst>
                                      </p:cBhvr>
                                      <p:tavLst>
                                        <p:tav tm="0">
                                          <p:val>
                                            <p:strVal val="#ppt_y"/>
                                          </p:val>
                                        </p:tav>
                                        <p:tav tm="100000">
                                          <p:val>
                                            <p:strVal val="#ppt_y"/>
                                          </p:val>
                                        </p:tav>
                                      </p:tavLst>
                                    </p:anim>
                                    <p:animEffect transition="in" filter="fade">
                                      <p:cBhvr>
                                        <p:cTn id="11" dur="500"/>
                                        <p:tgtEl>
                                          <p:spTgt spid="40964"/>
                                        </p:tgtEl>
                                      </p:cBhvr>
                                    </p:animEffect>
                                  </p:childTnLst>
                                </p:cTn>
                              </p:par>
                              <p:par>
                                <p:cTn id="12" presetID="54" presetClass="entr" presetSubtype="0" accel="100000" fill="hold" grpId="3" nodeType="withEffect">
                                  <p:stCondLst>
                                    <p:cond delay="0"/>
                                  </p:stCondLst>
                                  <p:childTnLst>
                                    <p:set>
                                      <p:cBhvr>
                                        <p:cTn id="13" dur="1" fill="hold">
                                          <p:stCondLst>
                                            <p:cond delay="0"/>
                                          </p:stCondLst>
                                        </p:cTn>
                                        <p:tgtEl>
                                          <p:spTgt spid="40963"/>
                                        </p:tgtEl>
                                        <p:attrNameLst>
                                          <p:attrName>style.visibility</p:attrName>
                                        </p:attrNameLst>
                                      </p:cBhvr>
                                      <p:to>
                                        <p:strVal val="visible"/>
                                      </p:to>
                                    </p:set>
                                    <p:anim calcmode="lin" valueType="num">
                                      <p:cBhvr>
                                        <p:cTn id="14" dur="500" fill="hold"/>
                                        <p:tgtEl>
                                          <p:spTgt spid="40963"/>
                                        </p:tgtEl>
                                        <p:attrNameLst>
                                          <p:attrName>ppt_w</p:attrName>
                                        </p:attrNameLst>
                                      </p:cBhvr>
                                      <p:tavLst>
                                        <p:tav tm="0">
                                          <p:val>
                                            <p:strVal val="#ppt_w*0.05"/>
                                          </p:val>
                                        </p:tav>
                                        <p:tav tm="100000">
                                          <p:val>
                                            <p:strVal val="#ppt_w"/>
                                          </p:val>
                                        </p:tav>
                                      </p:tavLst>
                                    </p:anim>
                                    <p:anim calcmode="lin" valueType="num">
                                      <p:cBhvr>
                                        <p:cTn id="15" dur="500" fill="hold"/>
                                        <p:tgtEl>
                                          <p:spTgt spid="40963"/>
                                        </p:tgtEl>
                                        <p:attrNameLst>
                                          <p:attrName>ppt_h</p:attrName>
                                        </p:attrNameLst>
                                      </p:cBhvr>
                                      <p:tavLst>
                                        <p:tav tm="0">
                                          <p:val>
                                            <p:strVal val="#ppt_h"/>
                                          </p:val>
                                        </p:tav>
                                        <p:tav tm="100000">
                                          <p:val>
                                            <p:strVal val="#ppt_h"/>
                                          </p:val>
                                        </p:tav>
                                      </p:tavLst>
                                    </p:anim>
                                    <p:anim calcmode="lin" valueType="num">
                                      <p:cBhvr>
                                        <p:cTn id="16" dur="500" fill="hold"/>
                                        <p:tgtEl>
                                          <p:spTgt spid="40963"/>
                                        </p:tgtEl>
                                        <p:attrNameLst>
                                          <p:attrName>ppt_x</p:attrName>
                                        </p:attrNameLst>
                                      </p:cBhvr>
                                      <p:tavLst>
                                        <p:tav tm="0">
                                          <p:val>
                                            <p:strVal val="#ppt_x-.2"/>
                                          </p:val>
                                        </p:tav>
                                        <p:tav tm="100000">
                                          <p:val>
                                            <p:strVal val="#ppt_x"/>
                                          </p:val>
                                        </p:tav>
                                      </p:tavLst>
                                    </p:anim>
                                    <p:anim calcmode="lin" valueType="num">
                                      <p:cBhvr>
                                        <p:cTn id="17" dur="500" fill="hold"/>
                                        <p:tgtEl>
                                          <p:spTgt spid="40963"/>
                                        </p:tgtEl>
                                        <p:attrNameLst>
                                          <p:attrName>ppt_y</p:attrName>
                                        </p:attrNameLst>
                                      </p:cBhvr>
                                      <p:tavLst>
                                        <p:tav tm="0">
                                          <p:val>
                                            <p:strVal val="#ppt_y"/>
                                          </p:val>
                                        </p:tav>
                                        <p:tav tm="100000">
                                          <p:val>
                                            <p:strVal val="#ppt_y"/>
                                          </p:val>
                                        </p:tav>
                                      </p:tavLst>
                                    </p:anim>
                                    <p:animEffect transition="in" filter="fade">
                                      <p:cBhvr>
                                        <p:cTn id="18" dur="500"/>
                                        <p:tgtEl>
                                          <p:spTgt spid="40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2" bldLvl="0"/>
      <p:bldP spid="40963" grpId="3" bldLvl="0" animBg="1"/>
      <p:bldP spid="40964" grpId="1" bldLvl="0"/>
      <p:bldP spid="40964" grpId="2" bldLvl="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p:cNvPicPr>
            <a:picLocks noChangeAspect="1"/>
          </p:cNvPicPr>
          <p:nvPr/>
        </p:nvPicPr>
        <p:blipFill>
          <a:blip r:embed="rId1"/>
          <a:stretch>
            <a:fillRect/>
          </a:stretch>
        </p:blipFill>
        <p:spPr>
          <a:xfrm>
            <a:off x="213784" y="1339851"/>
            <a:ext cx="11978216" cy="5452533"/>
          </a:xfrm>
          <a:prstGeom prst="rect">
            <a:avLst/>
          </a:prstGeom>
          <a:noFill/>
          <a:ln w="9525">
            <a:noFill/>
          </a:ln>
        </p:spPr>
      </p:pic>
      <p:sp>
        <p:nvSpPr>
          <p:cNvPr id="36866" name="直接连接符 11"/>
          <p:cNvSpPr/>
          <p:nvPr/>
        </p:nvSpPr>
        <p:spPr>
          <a:xfrm flipH="1">
            <a:off x="3484033" y="1272117"/>
            <a:ext cx="4872567" cy="0"/>
          </a:xfrm>
          <a:prstGeom prst="line">
            <a:avLst/>
          </a:prstGeom>
          <a:ln w="9525" cap="flat" cmpd="sng">
            <a:solidFill>
              <a:srgbClr val="339966"/>
            </a:solidFill>
            <a:prstDash val="solid"/>
            <a:round/>
            <a:headEnd type="diamond" w="lg" len="lg"/>
            <a:tailEnd type="none" w="med" len="med"/>
          </a:ln>
        </p:spPr>
      </p:sp>
      <p:sp>
        <p:nvSpPr>
          <p:cNvPr id="36867" name="TextBox 33"/>
          <p:cNvSpPr txBox="1"/>
          <p:nvPr/>
        </p:nvSpPr>
        <p:spPr>
          <a:xfrm>
            <a:off x="3945467" y="810684"/>
            <a:ext cx="4906433" cy="460375"/>
          </a:xfrm>
          <a:prstGeom prst="rect">
            <a:avLst/>
          </a:prstGeom>
          <a:noFill/>
          <a:ln w="9525">
            <a:noFill/>
          </a:ln>
        </p:spPr>
        <p:txBody>
          <a:bodyPr anchor="t">
            <a:spAutoFit/>
          </a:bodyPr>
          <a:lstStyle/>
          <a:p>
            <a:r>
              <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分析文献 — 全部文献</a:t>
            </a:r>
            <a:endPar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868" name="文本框 1"/>
          <p:cNvSpPr txBox="1"/>
          <p:nvPr/>
        </p:nvSpPr>
        <p:spPr>
          <a:xfrm>
            <a:off x="213784" y="-42333"/>
            <a:ext cx="7532370" cy="829945"/>
          </a:xfrm>
          <a:prstGeom prst="rect">
            <a:avLst/>
          </a:prstGeom>
          <a:noFill/>
          <a:ln w="9525">
            <a:noFill/>
          </a:ln>
        </p:spPr>
        <p:txBody>
          <a:bodyPr wrap="none" anchor="t">
            <a:spAutoFit/>
          </a:bodyPr>
          <a:lstStyle/>
          <a:p>
            <a:pPr>
              <a:lnSpc>
                <a:spcPct val="150000"/>
              </a:lnSpc>
            </a:pPr>
            <a:r>
              <a:rPr lang="zh-CN" altLang="en-US" sz="3200" b="1" dirty="0">
                <a:solidFill>
                  <a:schemeClr val="bg1"/>
                </a:solidFill>
                <a:latin typeface="Arial" panose="020B0604020202020204" pitchFamily="34" charset="0"/>
                <a:ea typeface="宋体" panose="02010600030101010101" pitchFamily="2" charset="-122"/>
                <a:sym typeface="宋体" panose="02010600030101010101" pitchFamily="2" charset="-122"/>
              </a:rPr>
              <a:t>文献分析，深入了解学科动态，辅助研究</a:t>
            </a:r>
            <a:endParaRPr lang="zh-CN" altLang="en-US" sz="3200" b="1" dirty="0">
              <a:solidFill>
                <a:schemeClr val="bg1"/>
              </a:solidFill>
              <a:latin typeface="Arial" panose="020B0604020202020204" pitchFamily="34" charset="0"/>
              <a:ea typeface="宋体" panose="02010600030101010101" pitchFamily="2" charset="-122"/>
              <a:sym typeface="宋体" panose="02010600030101010101" pitchFamily="2"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p:cNvPicPr>
          <p:nvPr/>
        </p:nvPicPr>
        <p:blipFill>
          <a:blip r:embed="rId1"/>
          <a:stretch>
            <a:fillRect/>
          </a:stretch>
        </p:blipFill>
        <p:spPr>
          <a:xfrm>
            <a:off x="0" y="1096433"/>
            <a:ext cx="12175067" cy="5378451"/>
          </a:xfrm>
          <a:prstGeom prst="rect">
            <a:avLst/>
          </a:prstGeom>
          <a:noFill/>
          <a:ln w="9525">
            <a:noFill/>
          </a:ln>
        </p:spPr>
      </p:pic>
      <p:sp>
        <p:nvSpPr>
          <p:cNvPr id="43011" name="Rectangle 3"/>
          <p:cNvSpPr/>
          <p:nvPr/>
        </p:nvSpPr>
        <p:spPr>
          <a:xfrm>
            <a:off x="9480551" y="982133"/>
            <a:ext cx="2694517" cy="5875867"/>
          </a:xfrm>
          <a:prstGeom prst="rect">
            <a:avLst/>
          </a:prstGeom>
          <a:solidFill>
            <a:srgbClr val="94D3D9">
              <a:alpha val="82999"/>
            </a:srgbClr>
          </a:solidFill>
          <a:ln w="9525" cap="flat" cmpd="sng">
            <a:solidFill>
              <a:srgbClr val="CCECFF"/>
            </a:solidFill>
            <a:prstDash val="solid"/>
            <a:miter/>
            <a:headEnd type="none" w="med" len="med"/>
            <a:tailEnd type="none" w="med" len="med"/>
          </a:ln>
        </p:spPr>
        <p:txBody>
          <a:bodyPr anchor="ctr"/>
          <a:lstStyle/>
          <a:p>
            <a:pPr lvl="0" eaLnBrk="1" fontAlgn="base" hangingPunct="1"/>
            <a:endParaRPr lang="zh-CN" altLang="en-US" strike="noStrike" noProof="1">
              <a:solidFill>
                <a:srgbClr val="2EA5B1"/>
              </a:solidFill>
              <a:latin typeface="Arial" panose="020B0604020202020204" pitchFamily="34" charset="0"/>
              <a:ea typeface="宋体" panose="02010600030101010101" pitchFamily="2" charset="-122"/>
            </a:endParaRPr>
          </a:p>
        </p:txBody>
      </p:sp>
      <p:sp>
        <p:nvSpPr>
          <p:cNvPr id="43012" name="Text Box 4"/>
          <p:cNvSpPr txBox="1"/>
          <p:nvPr/>
        </p:nvSpPr>
        <p:spPr>
          <a:xfrm>
            <a:off x="9480551" y="1096433"/>
            <a:ext cx="2694516" cy="5262245"/>
          </a:xfrm>
          <a:prstGeom prst="rect">
            <a:avLst/>
          </a:prstGeom>
          <a:noFill/>
          <a:ln w="9525">
            <a:noFill/>
          </a:ln>
        </p:spPr>
        <p:txBody>
          <a:bodyPr wrap="square" anchor="t">
            <a:spAutoFit/>
          </a:bodyPr>
          <a:lstStyle/>
          <a:p>
            <a:r>
              <a:rPr lang="zh-CN" altLang="en-US" sz="2400" dirty="0">
                <a:solidFill>
                  <a:schemeClr val="folHlink"/>
                </a:solidFill>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从发文量趋势中可看出，在</a:t>
            </a:r>
            <a:r>
              <a:rPr lang="zh-CN" altLang="en-US" sz="2400" dirty="0">
                <a:solidFill>
                  <a:srgbClr val="009900"/>
                </a:solidFill>
                <a:latin typeface="微软雅黑" panose="020B0503020204020204" pitchFamily="34" charset="-122"/>
                <a:ea typeface="微软雅黑" panose="020B0503020204020204" pitchFamily="34" charset="-122"/>
              </a:rPr>
              <a:t>2000年前发文量较少</a:t>
            </a:r>
            <a:r>
              <a:rPr lang="zh-CN" altLang="en-US" sz="2400" dirty="0">
                <a:latin typeface="微软雅黑" panose="020B0503020204020204" pitchFamily="34" charset="-122"/>
                <a:ea typeface="微软雅黑" panose="020B0503020204020204" pitchFamily="34" charset="-122"/>
              </a:rPr>
              <a:t>，发展缓慢，在</a:t>
            </a:r>
            <a:r>
              <a:rPr lang="zh-CN" altLang="en-US" sz="2400" dirty="0">
                <a:solidFill>
                  <a:srgbClr val="009900"/>
                </a:solidFill>
                <a:latin typeface="微软雅黑" panose="020B0503020204020204" pitchFamily="34" charset="-122"/>
                <a:ea typeface="微软雅黑" panose="020B0503020204020204" pitchFamily="34" charset="-122"/>
              </a:rPr>
              <a:t>2000-201</a:t>
            </a:r>
            <a:r>
              <a:rPr lang="en-US" altLang="zh-CN" sz="2400" dirty="0">
                <a:solidFill>
                  <a:srgbClr val="009900"/>
                </a:solidFill>
                <a:latin typeface="微软雅黑" panose="020B0503020204020204" pitchFamily="34" charset="-122"/>
                <a:ea typeface="微软雅黑" panose="020B0503020204020204" pitchFamily="34" charset="-122"/>
              </a:rPr>
              <a:t>5</a:t>
            </a:r>
            <a:r>
              <a:rPr lang="zh-CN" altLang="en-US" sz="2400" dirty="0">
                <a:solidFill>
                  <a:srgbClr val="009900"/>
                </a:solidFill>
                <a:latin typeface="微软雅黑" panose="020B0503020204020204" pitchFamily="34" charset="-122"/>
                <a:ea typeface="微软雅黑" panose="020B0503020204020204" pitchFamily="34" charset="-122"/>
              </a:rPr>
              <a:t>年间，发文量突增，</a:t>
            </a:r>
            <a:r>
              <a:rPr lang="zh-CN" altLang="en-US" sz="2400" dirty="0">
                <a:latin typeface="微软雅黑" panose="020B0503020204020204" pitchFamily="34" charset="-122"/>
                <a:ea typeface="微软雅黑" panose="020B0503020204020204" pitchFamily="34" charset="-122"/>
              </a:rPr>
              <a:t>在</a:t>
            </a:r>
            <a:r>
              <a:rPr lang="zh-CN" altLang="en-US" sz="2400" dirty="0">
                <a:solidFill>
                  <a:srgbClr val="009900"/>
                </a:solidFill>
                <a:latin typeface="微软雅黑" panose="020B0503020204020204" pitchFamily="34" charset="-122"/>
                <a:ea typeface="微软雅黑" panose="020B0503020204020204" pitchFamily="34" charset="-122"/>
              </a:rPr>
              <a:t>2011年后发文量更为突出，</a:t>
            </a:r>
            <a:r>
              <a:rPr lang="zh-CN" altLang="en-US" sz="2400" dirty="0">
                <a:latin typeface="微软雅黑" panose="020B0503020204020204" pitchFamily="34" charset="-122"/>
                <a:ea typeface="微软雅黑" panose="020B0503020204020204" pitchFamily="34" charset="-122"/>
              </a:rPr>
              <a:t>仅</a:t>
            </a:r>
            <a:r>
              <a:rPr lang="en-US" altLang="zh-CN" sz="2400" dirty="0">
                <a:latin typeface="微软雅黑" panose="020B0503020204020204" pitchFamily="34" charset="-122"/>
                <a:ea typeface="微软雅黑" panose="020B0503020204020204" pitchFamily="34" charset="-122"/>
              </a:rPr>
              <a:t>2015</a:t>
            </a:r>
            <a:r>
              <a:rPr lang="zh-CN" altLang="en-US" sz="2400" dirty="0">
                <a:latin typeface="微软雅黑" panose="020B0503020204020204" pitchFamily="34" charset="-122"/>
                <a:ea typeface="微软雅黑" panose="020B0503020204020204" pitchFamily="34" charset="-122"/>
              </a:rPr>
              <a:t>年一年间就为1</a:t>
            </a:r>
            <a:r>
              <a:rPr lang="en-US" altLang="zh-CN" sz="2400" dirty="0">
                <a:latin typeface="微软雅黑" panose="020B0503020204020204" pitchFamily="34" charset="-122"/>
                <a:ea typeface="微软雅黑" panose="020B0503020204020204" pitchFamily="34" charset="-122"/>
              </a:rPr>
              <a:t>62858</a:t>
            </a:r>
            <a:r>
              <a:rPr lang="zh-CN" altLang="en-US" sz="2400" dirty="0">
                <a:latin typeface="微软雅黑" panose="020B0503020204020204" pitchFamily="34" charset="-122"/>
                <a:ea typeface="微软雅黑" panose="020B0503020204020204" pitchFamily="34" charset="-122"/>
              </a:rPr>
              <a:t>篇，预测，</a:t>
            </a:r>
            <a:r>
              <a:rPr lang="en-US" altLang="zh-CN" sz="2400" dirty="0">
                <a:solidFill>
                  <a:srgbClr val="009900"/>
                </a:solidFill>
                <a:latin typeface="微软雅黑" panose="020B0503020204020204" pitchFamily="34" charset="-122"/>
                <a:ea typeface="微软雅黑" panose="020B0503020204020204" pitchFamily="34" charset="-122"/>
              </a:rPr>
              <a:t>2017</a:t>
            </a:r>
            <a:r>
              <a:rPr lang="zh-CN" altLang="en-US" sz="2400" dirty="0">
                <a:solidFill>
                  <a:srgbClr val="009900"/>
                </a:solidFill>
                <a:latin typeface="微软雅黑" panose="020B0503020204020204" pitchFamily="34" charset="-122"/>
                <a:ea typeface="微软雅黑" panose="020B0503020204020204" pitchFamily="34" charset="-122"/>
              </a:rPr>
              <a:t>年可达</a:t>
            </a:r>
            <a:r>
              <a:rPr lang="en-US" altLang="zh-CN" sz="2400" dirty="0">
                <a:solidFill>
                  <a:srgbClr val="009900"/>
                </a:solidFill>
                <a:latin typeface="微软雅黑" panose="020B0503020204020204" pitchFamily="34" charset="-122"/>
                <a:ea typeface="微软雅黑" panose="020B0503020204020204" pitchFamily="34" charset="-122"/>
              </a:rPr>
              <a:t>172371</a:t>
            </a:r>
            <a:r>
              <a:rPr lang="zh-CN" altLang="en-US" sz="2400" dirty="0">
                <a:solidFill>
                  <a:srgbClr val="009900"/>
                </a:solidFill>
                <a:latin typeface="微软雅黑" panose="020B0503020204020204" pitchFamily="34" charset="-122"/>
                <a:ea typeface="微软雅黑" panose="020B0503020204020204" pitchFamily="34" charset="-122"/>
              </a:rPr>
              <a:t>篇</a:t>
            </a:r>
            <a:r>
              <a:rPr lang="zh-CN" altLang="en-US" sz="2400" dirty="0">
                <a:latin typeface="微软雅黑" panose="020B0503020204020204" pitchFamily="34" charset="-122"/>
                <a:ea typeface="微软雅黑" panose="020B0503020204020204" pitchFamily="34" charset="-122"/>
              </a:rPr>
              <a:t>，可见数据挖掘近年来的</a:t>
            </a:r>
            <a:r>
              <a:rPr lang="zh-CN" altLang="en-US" sz="2400" dirty="0">
                <a:solidFill>
                  <a:srgbClr val="009900"/>
                </a:solidFill>
                <a:latin typeface="微软雅黑" panose="020B0503020204020204" pitchFamily="34" charset="-122"/>
                <a:ea typeface="微软雅黑" panose="020B0503020204020204" pitchFamily="34" charset="-122"/>
              </a:rPr>
              <a:t>火热</a:t>
            </a:r>
            <a:r>
              <a:rPr lang="zh-CN" altLang="en-US" sz="2400" dirty="0">
                <a:latin typeface="微软雅黑" panose="020B0503020204020204" pitchFamily="34" charset="-122"/>
                <a:ea typeface="微软雅黑" panose="020B0503020204020204" pitchFamily="34" charset="-122"/>
              </a:rPr>
              <a:t>程度</a:t>
            </a:r>
            <a:endParaRPr lang="zh-CN" altLang="en-US" sz="2400" dirty="0">
              <a:latin typeface="微软雅黑" panose="020B0503020204020204" pitchFamily="34" charset="-122"/>
              <a:ea typeface="微软雅黑" panose="020B0503020204020204" pitchFamily="34" charset="-122"/>
            </a:endParaRPr>
          </a:p>
        </p:txBody>
      </p:sp>
      <p:sp>
        <p:nvSpPr>
          <p:cNvPr id="37892" name="直接连接符 11"/>
          <p:cNvSpPr/>
          <p:nvPr/>
        </p:nvSpPr>
        <p:spPr>
          <a:xfrm flipH="1">
            <a:off x="3484033" y="1272117"/>
            <a:ext cx="4872567" cy="0"/>
          </a:xfrm>
          <a:prstGeom prst="line">
            <a:avLst/>
          </a:prstGeom>
          <a:ln w="9525" cap="flat" cmpd="sng">
            <a:solidFill>
              <a:srgbClr val="339966"/>
            </a:solidFill>
            <a:prstDash val="solid"/>
            <a:round/>
            <a:headEnd type="diamond" w="lg" len="lg"/>
            <a:tailEnd type="none" w="med" len="med"/>
          </a:ln>
        </p:spPr>
      </p:sp>
      <p:sp>
        <p:nvSpPr>
          <p:cNvPr id="37893" name="TextBox 33"/>
          <p:cNvSpPr txBox="1"/>
          <p:nvPr/>
        </p:nvSpPr>
        <p:spPr>
          <a:xfrm>
            <a:off x="3945467" y="764964"/>
            <a:ext cx="4906433" cy="460375"/>
          </a:xfrm>
          <a:prstGeom prst="rect">
            <a:avLst/>
          </a:prstGeom>
          <a:noFill/>
          <a:ln w="9525">
            <a:noFill/>
          </a:ln>
        </p:spPr>
        <p:txBody>
          <a:bodyPr anchor="t">
            <a:spAutoFit/>
          </a:bodyPr>
          <a:lstStyle/>
          <a:p>
            <a:r>
              <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分析文献 — 全部文献</a:t>
            </a:r>
            <a:endPar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894" name="文本框 1"/>
          <p:cNvSpPr txBox="1"/>
          <p:nvPr/>
        </p:nvSpPr>
        <p:spPr>
          <a:xfrm>
            <a:off x="213784" y="-88053"/>
            <a:ext cx="7532370" cy="829945"/>
          </a:xfrm>
          <a:prstGeom prst="rect">
            <a:avLst/>
          </a:prstGeom>
          <a:noFill/>
          <a:ln w="9525">
            <a:noFill/>
          </a:ln>
        </p:spPr>
        <p:txBody>
          <a:bodyPr wrap="none" anchor="t">
            <a:spAutoFit/>
          </a:bodyPr>
          <a:lstStyle/>
          <a:p>
            <a:pPr>
              <a:lnSpc>
                <a:spcPct val="150000"/>
              </a:lnSpc>
            </a:pPr>
            <a:r>
              <a:rPr lang="zh-CN" altLang="en-US" sz="3200" b="1" dirty="0">
                <a:solidFill>
                  <a:schemeClr val="bg1"/>
                </a:solidFill>
                <a:latin typeface="Arial" panose="020B0604020202020204" pitchFamily="34" charset="0"/>
                <a:ea typeface="宋体" panose="02010600030101010101" pitchFamily="2" charset="-122"/>
                <a:sym typeface="宋体" panose="02010600030101010101" pitchFamily="2" charset="-122"/>
              </a:rPr>
              <a:t>文献分析，深入了解学科动态，辅助研究</a:t>
            </a:r>
            <a:endParaRPr lang="zh-CN" altLang="en-US" sz="3200" b="1" dirty="0">
              <a:solidFill>
                <a:schemeClr val="bg1"/>
              </a:solidFill>
              <a:latin typeface="Arial" panose="020B0604020202020204" pitchFamily="34" charset="0"/>
              <a:ea typeface="宋体" panose="02010600030101010101" pitchFamily="2" charset="-122"/>
              <a:sym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000000 0.000000 L -0.235407 -0.002222 " pathEditMode="relative" rAng="0" ptsTypes="">
                                      <p:cBhvr>
                                        <p:cTn id="6" dur="2000" fill="hold"/>
                                        <p:tgtEl>
                                          <p:spTgt spid="43010"/>
                                        </p:tgtEl>
                                        <p:attrNameLst>
                                          <p:attrName>ppt_x</p:attrName>
                                          <p:attrName>ppt_y</p:attrName>
                                        </p:attrNameLst>
                                      </p:cBhvr>
                                      <p:rCtr x="-10700" y="0"/>
                                    </p:animMotion>
                                  </p:childTnLst>
                                </p:cTn>
                              </p:par>
                              <p:par>
                                <p:cTn id="7" presetID="2" presetClass="entr" presetSubtype="2" fill="hold" grpId="0" nodeType="withEffect">
                                  <p:stCondLst>
                                    <p:cond delay="0"/>
                                  </p:stCondLst>
                                  <p:childTnLst>
                                    <p:set>
                                      <p:cBhvr>
                                        <p:cTn id="8" dur="1" fill="hold">
                                          <p:stCondLst>
                                            <p:cond delay="0"/>
                                          </p:stCondLst>
                                        </p:cTn>
                                        <p:tgtEl>
                                          <p:spTgt spid="43011"/>
                                        </p:tgtEl>
                                        <p:attrNameLst>
                                          <p:attrName>style.visibility</p:attrName>
                                        </p:attrNameLst>
                                      </p:cBhvr>
                                      <p:to>
                                        <p:strVal val="visible"/>
                                      </p:to>
                                    </p:set>
                                    <p:anim calcmode="lin" valueType="num">
                                      <p:cBhvr>
                                        <p:cTn id="9" dur="2000" fill="hold"/>
                                        <p:tgtEl>
                                          <p:spTgt spid="43011"/>
                                        </p:tgtEl>
                                        <p:attrNameLst>
                                          <p:attrName>ppt_x</p:attrName>
                                        </p:attrNameLst>
                                      </p:cBhvr>
                                      <p:tavLst>
                                        <p:tav tm="0">
                                          <p:val>
                                            <p:strVal val="1+#ppt_w/2"/>
                                          </p:val>
                                        </p:tav>
                                        <p:tav tm="100000">
                                          <p:val>
                                            <p:strVal val="#ppt_x"/>
                                          </p:val>
                                        </p:tav>
                                      </p:tavLst>
                                    </p:anim>
                                    <p:anim calcmode="lin" valueType="num">
                                      <p:cBhvr>
                                        <p:cTn id="10" dur="2000" fill="hold"/>
                                        <p:tgtEl>
                                          <p:spTgt spid="43011"/>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iterate type="lt">
                                    <p:tmPct val="10000"/>
                                  </p:iterate>
                                  <p:childTnLst>
                                    <p:set>
                                      <p:cBhvr>
                                        <p:cTn id="14" dur="1" fill="hold">
                                          <p:stCondLst>
                                            <p:cond delay="0"/>
                                          </p:stCondLst>
                                        </p:cTn>
                                        <p:tgtEl>
                                          <p:spTgt spid="43012">
                                            <p:txEl>
                                              <p:pRg st="0" end="0"/>
                                            </p:txEl>
                                          </p:spTgt>
                                        </p:tgtEl>
                                        <p:attrNameLst>
                                          <p:attrName>style.visibility</p:attrName>
                                        </p:attrNameLst>
                                      </p:cBhvr>
                                      <p:to>
                                        <p:strVal val="visible"/>
                                      </p:to>
                                    </p:set>
                                    <p:animEffect transition="in" filter="wipe(left)">
                                      <p:cBhvr>
                                        <p:cTn id="15" dur="500"/>
                                        <p:tgtEl>
                                          <p:spTgt spid="430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p:cNvPicPr>
            <a:picLocks noChangeAspect="1"/>
          </p:cNvPicPr>
          <p:nvPr/>
        </p:nvPicPr>
        <p:blipFill>
          <a:blip r:embed="rId1"/>
          <a:stretch>
            <a:fillRect/>
          </a:stretch>
        </p:blipFill>
        <p:spPr>
          <a:xfrm>
            <a:off x="330200" y="2188633"/>
            <a:ext cx="11313584" cy="4631267"/>
          </a:xfrm>
          <a:prstGeom prst="rect">
            <a:avLst/>
          </a:prstGeom>
          <a:noFill/>
          <a:ln w="9525">
            <a:noFill/>
          </a:ln>
        </p:spPr>
      </p:pic>
      <p:pic>
        <p:nvPicPr>
          <p:cNvPr id="44035" name="Picture 3"/>
          <p:cNvPicPr>
            <a:picLocks noChangeAspect="1"/>
          </p:cNvPicPr>
          <p:nvPr/>
        </p:nvPicPr>
        <p:blipFill>
          <a:blip r:embed="rId2"/>
          <a:stretch>
            <a:fillRect/>
          </a:stretch>
        </p:blipFill>
        <p:spPr>
          <a:xfrm>
            <a:off x="300567" y="201084"/>
            <a:ext cx="11256433" cy="2709333"/>
          </a:xfrm>
          <a:prstGeom prst="rect">
            <a:avLst/>
          </a:prstGeom>
          <a:noFill/>
          <a:ln w="9525">
            <a:noFill/>
          </a:ln>
        </p:spPr>
      </p:pic>
      <p:pic>
        <p:nvPicPr>
          <p:cNvPr id="44036" name="Picture 4"/>
          <p:cNvPicPr>
            <a:picLocks noChangeAspect="1"/>
          </p:cNvPicPr>
          <p:nvPr/>
        </p:nvPicPr>
        <p:blipFill>
          <a:blip r:embed="rId3"/>
          <a:stretch>
            <a:fillRect/>
          </a:stretch>
        </p:blipFill>
        <p:spPr>
          <a:xfrm>
            <a:off x="330200" y="0"/>
            <a:ext cx="11332633" cy="2688167"/>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9" fill="hold" nodeType="clickEffect">
                                  <p:stCondLst>
                                    <p:cond delay="0"/>
                                  </p:stCondLst>
                                  <p:childTnLst>
                                    <p:set>
                                      <p:cBhvr>
                                        <p:cTn id="6" dur="1" fill="hold">
                                          <p:stCondLst>
                                            <p:cond delay="0"/>
                                          </p:stCondLst>
                                        </p:cTn>
                                        <p:tgtEl>
                                          <p:spTgt spid="44035"/>
                                        </p:tgtEl>
                                        <p:attrNameLst>
                                          <p:attrName>style.visibility</p:attrName>
                                        </p:attrNameLst>
                                      </p:cBhvr>
                                      <p:to>
                                        <p:strVal val="visible"/>
                                      </p:to>
                                    </p:set>
                                    <p:animEffect transition="in" filter="strips(upLeft)">
                                      <p:cBhvr>
                                        <p:cTn id="7" dur="500"/>
                                        <p:tgtEl>
                                          <p:spTgt spid="4403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44036"/>
                                        </p:tgtEl>
                                        <p:attrNameLst>
                                          <p:attrName>style.visibility</p:attrName>
                                        </p:attrNameLst>
                                      </p:cBhvr>
                                      <p:to>
                                        <p:strVal val="visible"/>
                                      </p:to>
                                    </p:set>
                                    <p:anim calcmode="lin" valueType="num">
                                      <p:cBhvr>
                                        <p:cTn id="12" dur="500" fill="hold"/>
                                        <p:tgtEl>
                                          <p:spTgt spid="44036"/>
                                        </p:tgtEl>
                                        <p:attrNameLst>
                                          <p:attrName>ppt_x</p:attrName>
                                        </p:attrNameLst>
                                      </p:cBhvr>
                                      <p:tavLst>
                                        <p:tav tm="0">
                                          <p:val>
                                            <p:strVal val="#ppt_x"/>
                                          </p:val>
                                        </p:tav>
                                        <p:tav tm="100000">
                                          <p:val>
                                            <p:strVal val="#ppt_x"/>
                                          </p:val>
                                        </p:tav>
                                      </p:tavLst>
                                    </p:anim>
                                    <p:anim calcmode="lin" valueType="num">
                                      <p:cBhvr>
                                        <p:cTn id="13" dur="500" fill="hold"/>
                                        <p:tgtEl>
                                          <p:spTgt spid="4403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p:cNvPicPr>
          <p:nvPr/>
        </p:nvPicPr>
        <p:blipFill>
          <a:blip r:embed="rId1"/>
          <a:stretch>
            <a:fillRect/>
          </a:stretch>
        </p:blipFill>
        <p:spPr>
          <a:xfrm>
            <a:off x="0" y="1530351"/>
            <a:ext cx="11794067" cy="5334000"/>
          </a:xfrm>
          <a:prstGeom prst="rect">
            <a:avLst/>
          </a:prstGeom>
          <a:noFill/>
          <a:ln w="9525">
            <a:noFill/>
          </a:ln>
        </p:spPr>
      </p:pic>
      <p:pic>
        <p:nvPicPr>
          <p:cNvPr id="46083" name="Picture 3"/>
          <p:cNvPicPr>
            <a:picLocks noChangeAspect="1"/>
          </p:cNvPicPr>
          <p:nvPr/>
        </p:nvPicPr>
        <p:blipFill>
          <a:blip r:embed="rId2"/>
          <a:stretch>
            <a:fillRect/>
          </a:stretch>
        </p:blipFill>
        <p:spPr>
          <a:xfrm>
            <a:off x="4233" y="1530351"/>
            <a:ext cx="11789833" cy="5334000"/>
          </a:xfrm>
          <a:prstGeom prst="rect">
            <a:avLst/>
          </a:prstGeom>
          <a:noFill/>
          <a:ln w="9525">
            <a:noFill/>
          </a:ln>
        </p:spPr>
      </p:pic>
      <p:pic>
        <p:nvPicPr>
          <p:cNvPr id="46084" name="Picture 4"/>
          <p:cNvPicPr>
            <a:picLocks noChangeAspect="1"/>
          </p:cNvPicPr>
          <p:nvPr/>
        </p:nvPicPr>
        <p:blipFill>
          <a:blip r:embed="rId3"/>
          <a:stretch>
            <a:fillRect/>
          </a:stretch>
        </p:blipFill>
        <p:spPr>
          <a:xfrm>
            <a:off x="370417" y="1530351"/>
            <a:ext cx="11821583" cy="5327649"/>
          </a:xfrm>
          <a:prstGeom prst="rect">
            <a:avLst/>
          </a:prstGeom>
          <a:noFill/>
          <a:ln w="9525">
            <a:noFill/>
          </a:ln>
        </p:spPr>
      </p:pic>
      <p:pic>
        <p:nvPicPr>
          <p:cNvPr id="46085" name="Picture 5"/>
          <p:cNvPicPr>
            <a:picLocks noChangeAspect="1"/>
          </p:cNvPicPr>
          <p:nvPr/>
        </p:nvPicPr>
        <p:blipFill>
          <a:blip r:embed="rId4"/>
          <a:stretch>
            <a:fillRect/>
          </a:stretch>
        </p:blipFill>
        <p:spPr>
          <a:xfrm>
            <a:off x="370417" y="1530351"/>
            <a:ext cx="11715749" cy="5158316"/>
          </a:xfrm>
          <a:prstGeom prst="rect">
            <a:avLst/>
          </a:prstGeom>
          <a:noFill/>
          <a:ln w="9525">
            <a:noFill/>
          </a:ln>
        </p:spPr>
      </p:pic>
      <p:sp>
        <p:nvSpPr>
          <p:cNvPr id="40965" name="直接连接符 11"/>
          <p:cNvSpPr/>
          <p:nvPr/>
        </p:nvSpPr>
        <p:spPr>
          <a:xfrm flipH="1">
            <a:off x="3484033" y="1272117"/>
            <a:ext cx="4872567" cy="0"/>
          </a:xfrm>
          <a:prstGeom prst="line">
            <a:avLst/>
          </a:prstGeom>
          <a:ln w="9525" cap="flat" cmpd="sng">
            <a:solidFill>
              <a:srgbClr val="339966"/>
            </a:solidFill>
            <a:prstDash val="solid"/>
            <a:round/>
            <a:headEnd type="diamond" w="lg" len="lg"/>
            <a:tailEnd type="none" w="med" len="med"/>
          </a:ln>
        </p:spPr>
      </p:sp>
      <p:sp>
        <p:nvSpPr>
          <p:cNvPr id="40966" name="TextBox 33"/>
          <p:cNvSpPr txBox="1"/>
          <p:nvPr/>
        </p:nvSpPr>
        <p:spPr>
          <a:xfrm>
            <a:off x="3945467" y="810684"/>
            <a:ext cx="4906433" cy="460375"/>
          </a:xfrm>
          <a:prstGeom prst="rect">
            <a:avLst/>
          </a:prstGeom>
          <a:noFill/>
          <a:ln w="9525">
            <a:noFill/>
          </a:ln>
        </p:spPr>
        <p:txBody>
          <a:bodyPr anchor="t">
            <a:spAutoFit/>
          </a:bodyPr>
          <a:lstStyle/>
          <a:p>
            <a:r>
              <a:rPr lang="zh-CN" altLang="en-US" sz="2400" b="1" dirty="0">
                <a:solidFill>
                  <a:schemeClr val="bg1"/>
                </a:solidFill>
                <a:effectLst/>
                <a:latin typeface="微软雅黑" panose="020B0503020204020204" pitchFamily="34" charset="-122"/>
                <a:ea typeface="微软雅黑" panose="020B0503020204020204" pitchFamily="34" charset="-122"/>
                <a:sym typeface="微软雅黑" panose="020B0503020204020204" pitchFamily="34" charset="-122"/>
              </a:rPr>
              <a:t>分析文献 — 全部文献</a:t>
            </a:r>
            <a:endParaRPr lang="zh-CN" altLang="en-US" sz="2400" b="1" dirty="0">
              <a:solidFill>
                <a:schemeClr val="bg1"/>
              </a:solidFill>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967" name="文本框 1"/>
          <p:cNvSpPr txBox="1"/>
          <p:nvPr/>
        </p:nvSpPr>
        <p:spPr>
          <a:xfrm>
            <a:off x="213784" y="-42333"/>
            <a:ext cx="8348980" cy="829945"/>
          </a:xfrm>
          <a:prstGeom prst="rect">
            <a:avLst/>
          </a:prstGeom>
          <a:noFill/>
          <a:ln w="9525">
            <a:noFill/>
          </a:ln>
        </p:spPr>
        <p:txBody>
          <a:bodyPr wrap="none" anchor="t">
            <a:spAutoFit/>
          </a:bodyPr>
          <a:lstStyle/>
          <a:p>
            <a:pPr>
              <a:lnSpc>
                <a:spcPct val="150000"/>
              </a:lnSpc>
            </a:pPr>
            <a:r>
              <a:rPr lang="zh-CN" altLang="en-US" sz="3200" b="1" dirty="0">
                <a:solidFill>
                  <a:schemeClr val="bg1"/>
                </a:solidFill>
                <a:effectLst/>
                <a:latin typeface="Arial" panose="020B0604020202020204" pitchFamily="34" charset="0"/>
                <a:ea typeface="宋体" panose="02010600030101010101" pitchFamily="2" charset="-122"/>
                <a:sym typeface="宋体" panose="02010600030101010101" pitchFamily="2" charset="-122"/>
              </a:rPr>
              <a:t>文献分析，深入了解学科动态，辅助选题研究</a:t>
            </a:r>
            <a:endParaRPr lang="zh-CN" altLang="en-US" sz="3200" b="1" dirty="0">
              <a:solidFill>
                <a:schemeClr val="bg1"/>
              </a:solidFill>
              <a:effectLst/>
              <a:latin typeface="Arial" panose="020B0604020202020204" pitchFamily="34" charset="0"/>
              <a:ea typeface="宋体" panose="02010600030101010101" pitchFamily="2" charset="-122"/>
              <a:sym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16" fill="hold" nodeType="clickEffect">
                                  <p:stCondLst>
                                    <p:cond delay="0"/>
                                  </p:stCondLst>
                                  <p:childTnLst>
                                    <p:anim calcmode="lin" valueType="num">
                                      <p:cBhvr>
                                        <p:cTn id="6" dur="500"/>
                                        <p:tgtEl>
                                          <p:spTgt spid="46085"/>
                                        </p:tgtEl>
                                        <p:attrNameLst>
                                          <p:attrName>ppt_w</p:attrName>
                                        </p:attrNameLst>
                                      </p:cBhvr>
                                      <p:tavLst>
                                        <p:tav tm="0">
                                          <p:val>
                                            <p:strVal val="ppt_w"/>
                                          </p:val>
                                        </p:tav>
                                        <p:tav tm="100000">
                                          <p:val>
                                            <p:fltVal val="0"/>
                                          </p:val>
                                        </p:tav>
                                      </p:tavLst>
                                    </p:anim>
                                    <p:anim calcmode="lin" valueType="num">
                                      <p:cBhvr>
                                        <p:cTn id="7" dur="500"/>
                                        <p:tgtEl>
                                          <p:spTgt spid="46085"/>
                                        </p:tgtEl>
                                        <p:attrNameLst>
                                          <p:attrName>ppt_h</p:attrName>
                                        </p:attrNameLst>
                                      </p:cBhvr>
                                      <p:tavLst>
                                        <p:tav tm="0">
                                          <p:val>
                                            <p:strVal val="ppt_h"/>
                                          </p:val>
                                        </p:tav>
                                        <p:tav tm="100000">
                                          <p:val>
                                            <p:fltVal val="0"/>
                                          </p:val>
                                        </p:tav>
                                      </p:tavLst>
                                    </p:anim>
                                    <p:animEffect transition="out" filter="fade">
                                      <p:cBhvr>
                                        <p:cTn id="8" dur="500"/>
                                        <p:tgtEl>
                                          <p:spTgt spid="46085"/>
                                        </p:tgtEl>
                                      </p:cBhvr>
                                    </p:animEffect>
                                    <p:set>
                                      <p:cBhvr>
                                        <p:cTn id="9" dur="1" fill="hold">
                                          <p:stCondLst>
                                            <p:cond delay="499"/>
                                          </p:stCondLst>
                                        </p:cTn>
                                        <p:tgtEl>
                                          <p:spTgt spid="4608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6082"/>
                                        </p:tgtEl>
                                        <p:attrNameLst>
                                          <p:attrName>style.visibility</p:attrName>
                                        </p:attrNameLst>
                                      </p:cBhvr>
                                      <p:to>
                                        <p:strVal val="visible"/>
                                      </p:to>
                                    </p:set>
                                    <p:anim calcmode="lin" valueType="num">
                                      <p:cBhvr>
                                        <p:cTn id="14" dur="500" fill="hold"/>
                                        <p:tgtEl>
                                          <p:spTgt spid="46082"/>
                                        </p:tgtEl>
                                        <p:attrNameLst>
                                          <p:attrName>ppt_w</p:attrName>
                                        </p:attrNameLst>
                                      </p:cBhvr>
                                      <p:tavLst>
                                        <p:tav tm="0">
                                          <p:val>
                                            <p:fltVal val="0"/>
                                          </p:val>
                                        </p:tav>
                                        <p:tav tm="100000">
                                          <p:val>
                                            <p:strVal val="#ppt_w"/>
                                          </p:val>
                                        </p:tav>
                                      </p:tavLst>
                                    </p:anim>
                                    <p:anim calcmode="lin" valueType="num">
                                      <p:cBhvr>
                                        <p:cTn id="15" dur="500" fill="hold"/>
                                        <p:tgtEl>
                                          <p:spTgt spid="46082"/>
                                        </p:tgtEl>
                                        <p:attrNameLst>
                                          <p:attrName>ppt_h</p:attrName>
                                        </p:attrNameLst>
                                      </p:cBhvr>
                                      <p:tavLst>
                                        <p:tav tm="0">
                                          <p:val>
                                            <p:fltVal val="0"/>
                                          </p:val>
                                        </p:tav>
                                        <p:tav tm="100000">
                                          <p:val>
                                            <p:strVal val="#ppt_h"/>
                                          </p:val>
                                        </p:tav>
                                      </p:tavLst>
                                    </p:anim>
                                    <p:animEffect transition="in" filter="fade">
                                      <p:cBhvr>
                                        <p:cTn id="16" dur="500"/>
                                        <p:tgtEl>
                                          <p:spTgt spid="4608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16" fill="hold" nodeType="clickEffect">
                                  <p:stCondLst>
                                    <p:cond delay="0"/>
                                  </p:stCondLst>
                                  <p:childTnLst>
                                    <p:anim calcmode="lin" valueType="num">
                                      <p:cBhvr>
                                        <p:cTn id="20" dur="500"/>
                                        <p:tgtEl>
                                          <p:spTgt spid="46082"/>
                                        </p:tgtEl>
                                        <p:attrNameLst>
                                          <p:attrName>ppt_w</p:attrName>
                                        </p:attrNameLst>
                                      </p:cBhvr>
                                      <p:tavLst>
                                        <p:tav tm="0">
                                          <p:val>
                                            <p:strVal val="ppt_w"/>
                                          </p:val>
                                        </p:tav>
                                        <p:tav tm="100000">
                                          <p:val>
                                            <p:fltVal val="0"/>
                                          </p:val>
                                        </p:tav>
                                      </p:tavLst>
                                    </p:anim>
                                    <p:anim calcmode="lin" valueType="num">
                                      <p:cBhvr>
                                        <p:cTn id="21" dur="500"/>
                                        <p:tgtEl>
                                          <p:spTgt spid="46082"/>
                                        </p:tgtEl>
                                        <p:attrNameLst>
                                          <p:attrName>ppt_h</p:attrName>
                                        </p:attrNameLst>
                                      </p:cBhvr>
                                      <p:tavLst>
                                        <p:tav tm="0">
                                          <p:val>
                                            <p:strVal val="ppt_h"/>
                                          </p:val>
                                        </p:tav>
                                        <p:tav tm="100000">
                                          <p:val>
                                            <p:fltVal val="0"/>
                                          </p:val>
                                        </p:tav>
                                      </p:tavLst>
                                    </p:anim>
                                    <p:animEffect transition="out" filter="fade">
                                      <p:cBhvr>
                                        <p:cTn id="22" dur="500"/>
                                        <p:tgtEl>
                                          <p:spTgt spid="46082"/>
                                        </p:tgtEl>
                                      </p:cBhvr>
                                    </p:animEffect>
                                    <p:set>
                                      <p:cBhvr>
                                        <p:cTn id="23" dur="1" fill="hold">
                                          <p:stCondLst>
                                            <p:cond delay="499"/>
                                          </p:stCondLst>
                                        </p:cTn>
                                        <p:tgtEl>
                                          <p:spTgt spid="4608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6083"/>
                                        </p:tgtEl>
                                        <p:attrNameLst>
                                          <p:attrName>style.visibility</p:attrName>
                                        </p:attrNameLst>
                                      </p:cBhvr>
                                      <p:to>
                                        <p:strVal val="visible"/>
                                      </p:to>
                                    </p:set>
                                    <p:anim calcmode="lin" valueType="num">
                                      <p:cBhvr>
                                        <p:cTn id="28" dur="500" fill="hold"/>
                                        <p:tgtEl>
                                          <p:spTgt spid="46083"/>
                                        </p:tgtEl>
                                        <p:attrNameLst>
                                          <p:attrName>ppt_w</p:attrName>
                                        </p:attrNameLst>
                                      </p:cBhvr>
                                      <p:tavLst>
                                        <p:tav tm="0">
                                          <p:val>
                                            <p:fltVal val="0"/>
                                          </p:val>
                                        </p:tav>
                                        <p:tav tm="100000">
                                          <p:val>
                                            <p:strVal val="#ppt_w"/>
                                          </p:val>
                                        </p:tav>
                                      </p:tavLst>
                                    </p:anim>
                                    <p:anim calcmode="lin" valueType="num">
                                      <p:cBhvr>
                                        <p:cTn id="29" dur="500" fill="hold"/>
                                        <p:tgtEl>
                                          <p:spTgt spid="46083"/>
                                        </p:tgtEl>
                                        <p:attrNameLst>
                                          <p:attrName>ppt_h</p:attrName>
                                        </p:attrNameLst>
                                      </p:cBhvr>
                                      <p:tavLst>
                                        <p:tav tm="0">
                                          <p:val>
                                            <p:fltVal val="0"/>
                                          </p:val>
                                        </p:tav>
                                        <p:tav tm="100000">
                                          <p:val>
                                            <p:strVal val="#ppt_h"/>
                                          </p:val>
                                        </p:tav>
                                      </p:tavLst>
                                    </p:anim>
                                    <p:animEffect transition="in" filter="fade">
                                      <p:cBhvr>
                                        <p:cTn id="30" dur="500"/>
                                        <p:tgtEl>
                                          <p:spTgt spid="4608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xit" presetSubtype="16" fill="hold" nodeType="clickEffect">
                                  <p:stCondLst>
                                    <p:cond delay="0"/>
                                  </p:stCondLst>
                                  <p:childTnLst>
                                    <p:anim calcmode="lin" valueType="num">
                                      <p:cBhvr>
                                        <p:cTn id="34" dur="500"/>
                                        <p:tgtEl>
                                          <p:spTgt spid="46083"/>
                                        </p:tgtEl>
                                        <p:attrNameLst>
                                          <p:attrName>ppt_w</p:attrName>
                                        </p:attrNameLst>
                                      </p:cBhvr>
                                      <p:tavLst>
                                        <p:tav tm="0">
                                          <p:val>
                                            <p:strVal val="ppt_w"/>
                                          </p:val>
                                        </p:tav>
                                        <p:tav tm="100000">
                                          <p:val>
                                            <p:fltVal val="0"/>
                                          </p:val>
                                        </p:tav>
                                      </p:tavLst>
                                    </p:anim>
                                    <p:anim calcmode="lin" valueType="num">
                                      <p:cBhvr>
                                        <p:cTn id="35" dur="500"/>
                                        <p:tgtEl>
                                          <p:spTgt spid="46083"/>
                                        </p:tgtEl>
                                        <p:attrNameLst>
                                          <p:attrName>ppt_h</p:attrName>
                                        </p:attrNameLst>
                                      </p:cBhvr>
                                      <p:tavLst>
                                        <p:tav tm="0">
                                          <p:val>
                                            <p:strVal val="ppt_h"/>
                                          </p:val>
                                        </p:tav>
                                        <p:tav tm="100000">
                                          <p:val>
                                            <p:fltVal val="0"/>
                                          </p:val>
                                        </p:tav>
                                      </p:tavLst>
                                    </p:anim>
                                    <p:animEffect transition="out" filter="fade">
                                      <p:cBhvr>
                                        <p:cTn id="36" dur="500"/>
                                        <p:tgtEl>
                                          <p:spTgt spid="46083"/>
                                        </p:tgtEl>
                                      </p:cBhvr>
                                    </p:animEffect>
                                    <p:set>
                                      <p:cBhvr>
                                        <p:cTn id="37" dur="1" fill="hold">
                                          <p:stCondLst>
                                            <p:cond delay="499"/>
                                          </p:stCondLst>
                                        </p:cTn>
                                        <p:tgtEl>
                                          <p:spTgt spid="4608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6084"/>
                                        </p:tgtEl>
                                        <p:attrNameLst>
                                          <p:attrName>style.visibility</p:attrName>
                                        </p:attrNameLst>
                                      </p:cBhvr>
                                      <p:to>
                                        <p:strVal val="visible"/>
                                      </p:to>
                                    </p:set>
                                    <p:anim calcmode="lin" valueType="num">
                                      <p:cBhvr>
                                        <p:cTn id="42" dur="500" fill="hold"/>
                                        <p:tgtEl>
                                          <p:spTgt spid="46084"/>
                                        </p:tgtEl>
                                        <p:attrNameLst>
                                          <p:attrName>ppt_w</p:attrName>
                                        </p:attrNameLst>
                                      </p:cBhvr>
                                      <p:tavLst>
                                        <p:tav tm="0">
                                          <p:val>
                                            <p:fltVal val="0"/>
                                          </p:val>
                                        </p:tav>
                                        <p:tav tm="100000">
                                          <p:val>
                                            <p:strVal val="#ppt_w"/>
                                          </p:val>
                                        </p:tav>
                                      </p:tavLst>
                                    </p:anim>
                                    <p:anim calcmode="lin" valueType="num">
                                      <p:cBhvr>
                                        <p:cTn id="43" dur="500" fill="hold"/>
                                        <p:tgtEl>
                                          <p:spTgt spid="46084"/>
                                        </p:tgtEl>
                                        <p:attrNameLst>
                                          <p:attrName>ppt_h</p:attrName>
                                        </p:attrNameLst>
                                      </p:cBhvr>
                                      <p:tavLst>
                                        <p:tav tm="0">
                                          <p:val>
                                            <p:fltVal val="0"/>
                                          </p:val>
                                        </p:tav>
                                        <p:tav tm="100000">
                                          <p:val>
                                            <p:strVal val="#ppt_h"/>
                                          </p:val>
                                        </p:tav>
                                      </p:tavLst>
                                    </p:anim>
                                    <p:animEffect transition="in" filter="fade">
                                      <p:cBhvr>
                                        <p:cTn id="44" dur="500"/>
                                        <p:tgtEl>
                                          <p:spTgt spid="46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p:cNvPicPr>
            <a:picLocks noChangeAspect="1"/>
          </p:cNvPicPr>
          <p:nvPr/>
        </p:nvPicPr>
        <p:blipFill>
          <a:blip r:embed="rId1"/>
          <a:stretch>
            <a:fillRect/>
          </a:stretch>
        </p:blipFill>
        <p:spPr>
          <a:xfrm>
            <a:off x="152400" y="2546351"/>
            <a:ext cx="11561233" cy="4305300"/>
          </a:xfrm>
          <a:prstGeom prst="rect">
            <a:avLst/>
          </a:prstGeom>
          <a:noFill/>
          <a:ln w="9525">
            <a:noFill/>
          </a:ln>
        </p:spPr>
      </p:pic>
      <p:pic>
        <p:nvPicPr>
          <p:cNvPr id="45059" name="Picture 3"/>
          <p:cNvPicPr>
            <a:picLocks noChangeAspect="1"/>
          </p:cNvPicPr>
          <p:nvPr/>
        </p:nvPicPr>
        <p:blipFill>
          <a:blip r:embed="rId2"/>
          <a:stretch>
            <a:fillRect/>
          </a:stretch>
        </p:blipFill>
        <p:spPr>
          <a:xfrm>
            <a:off x="25400" y="1339851"/>
            <a:ext cx="11444817" cy="3312583"/>
          </a:xfrm>
          <a:prstGeom prst="rect">
            <a:avLst/>
          </a:prstGeom>
          <a:noFill/>
          <a:ln w="9525">
            <a:noFill/>
          </a:ln>
        </p:spPr>
      </p:pic>
      <p:pic>
        <p:nvPicPr>
          <p:cNvPr id="45060" name="Picture 4"/>
          <p:cNvPicPr>
            <a:picLocks noChangeAspect="1"/>
          </p:cNvPicPr>
          <p:nvPr/>
        </p:nvPicPr>
        <p:blipFill>
          <a:blip r:embed="rId3"/>
          <a:stretch>
            <a:fillRect/>
          </a:stretch>
        </p:blipFill>
        <p:spPr>
          <a:xfrm>
            <a:off x="25400" y="1356784"/>
            <a:ext cx="4595284" cy="1407583"/>
          </a:xfrm>
          <a:prstGeom prst="rect">
            <a:avLst/>
          </a:prstGeom>
          <a:noFill/>
          <a:ln w="9525">
            <a:noFill/>
          </a:ln>
        </p:spPr>
      </p:pic>
      <p:sp>
        <p:nvSpPr>
          <p:cNvPr id="39940" name="直接连接符 11"/>
          <p:cNvSpPr/>
          <p:nvPr/>
        </p:nvSpPr>
        <p:spPr>
          <a:xfrm flipH="1">
            <a:off x="3484033" y="1272117"/>
            <a:ext cx="4872567" cy="0"/>
          </a:xfrm>
          <a:prstGeom prst="line">
            <a:avLst/>
          </a:prstGeom>
          <a:ln w="9525" cap="flat" cmpd="sng">
            <a:solidFill>
              <a:srgbClr val="339966"/>
            </a:solidFill>
            <a:prstDash val="solid"/>
            <a:round/>
            <a:headEnd type="diamond" w="lg" len="lg"/>
            <a:tailEnd type="none" w="med" len="med"/>
          </a:ln>
        </p:spPr>
      </p:sp>
      <p:sp>
        <p:nvSpPr>
          <p:cNvPr id="39941" name="TextBox 33"/>
          <p:cNvSpPr txBox="1"/>
          <p:nvPr/>
        </p:nvSpPr>
        <p:spPr>
          <a:xfrm>
            <a:off x="3945467" y="810684"/>
            <a:ext cx="4906433" cy="460375"/>
          </a:xfrm>
          <a:prstGeom prst="rect">
            <a:avLst/>
          </a:prstGeom>
          <a:noFill/>
          <a:ln w="9525">
            <a:noFill/>
          </a:ln>
        </p:spPr>
        <p:txBody>
          <a:bodyPr anchor="t">
            <a:spAutoFit/>
          </a:bodyPr>
          <a:lstStyle/>
          <a:p>
            <a:r>
              <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分析文献 — 全部文献</a:t>
            </a:r>
            <a:endPar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9942" name="文本框 8"/>
          <p:cNvSpPr txBox="1"/>
          <p:nvPr/>
        </p:nvSpPr>
        <p:spPr>
          <a:xfrm>
            <a:off x="213784" y="-42333"/>
            <a:ext cx="7532370" cy="829945"/>
          </a:xfrm>
          <a:prstGeom prst="rect">
            <a:avLst/>
          </a:prstGeom>
          <a:noFill/>
          <a:ln w="9525">
            <a:noFill/>
          </a:ln>
        </p:spPr>
        <p:txBody>
          <a:bodyPr wrap="none" anchor="t">
            <a:spAutoFit/>
          </a:bodyPr>
          <a:lstStyle/>
          <a:p>
            <a:pPr>
              <a:lnSpc>
                <a:spcPct val="150000"/>
              </a:lnSpc>
            </a:pPr>
            <a:r>
              <a:rPr lang="zh-CN" altLang="en-US" sz="3200" b="1" dirty="0">
                <a:solidFill>
                  <a:schemeClr val="bg1"/>
                </a:solidFill>
                <a:latin typeface="Arial" panose="020B0604020202020204" pitchFamily="34" charset="0"/>
                <a:ea typeface="宋体" panose="02010600030101010101" pitchFamily="2" charset="-122"/>
                <a:sym typeface="宋体" panose="02010600030101010101" pitchFamily="2" charset="-122"/>
              </a:rPr>
              <a:t>文献分析，深入了解学科动态，辅助研究</a:t>
            </a:r>
            <a:endParaRPr lang="zh-CN" altLang="en-US" sz="3200" b="1" dirty="0">
              <a:solidFill>
                <a:schemeClr val="bg1"/>
              </a:solidFill>
              <a:latin typeface="Arial" panose="020B0604020202020204" pitchFamily="34" charset="0"/>
              <a:ea typeface="宋体" panose="02010600030101010101" pitchFamily="2" charset="-122"/>
              <a:sym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059"/>
                                        </p:tgtEl>
                                        <p:attrNameLst>
                                          <p:attrName>style.visibility</p:attrName>
                                        </p:attrNameLst>
                                      </p:cBhvr>
                                      <p:to>
                                        <p:strVal val="visible"/>
                                      </p:to>
                                    </p:set>
                                    <p:anim calcmode="lin" valueType="num">
                                      <p:cBhvr>
                                        <p:cTn id="7" dur="500" fill="hold"/>
                                        <p:tgtEl>
                                          <p:spTgt spid="45059"/>
                                        </p:tgtEl>
                                        <p:attrNameLst>
                                          <p:attrName>ppt_x</p:attrName>
                                        </p:attrNameLst>
                                      </p:cBhvr>
                                      <p:tavLst>
                                        <p:tav tm="0">
                                          <p:val>
                                            <p:strVal val="#ppt_x"/>
                                          </p:val>
                                        </p:tav>
                                        <p:tav tm="100000">
                                          <p:val>
                                            <p:strVal val="#ppt_x"/>
                                          </p:val>
                                        </p:tav>
                                      </p:tavLst>
                                    </p:anim>
                                    <p:anim calcmode="lin" valueType="num">
                                      <p:cBhvr>
                                        <p:cTn id="8" dur="500" fill="hold"/>
                                        <p:tgtEl>
                                          <p:spTgt spid="450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5060"/>
                                        </p:tgtEl>
                                        <p:attrNameLst>
                                          <p:attrName>style.visibility</p:attrName>
                                        </p:attrNameLst>
                                      </p:cBhvr>
                                      <p:to>
                                        <p:strVal val="visible"/>
                                      </p:to>
                                    </p:set>
                                    <p:anim calcmode="lin" valueType="num">
                                      <p:cBhvr>
                                        <p:cTn id="13" dur="500" fill="hold"/>
                                        <p:tgtEl>
                                          <p:spTgt spid="45060"/>
                                        </p:tgtEl>
                                        <p:attrNameLst>
                                          <p:attrName>ppt_x</p:attrName>
                                        </p:attrNameLst>
                                      </p:cBhvr>
                                      <p:tavLst>
                                        <p:tav tm="0">
                                          <p:val>
                                            <p:strVal val="#ppt_x"/>
                                          </p:val>
                                        </p:tav>
                                        <p:tav tm="100000">
                                          <p:val>
                                            <p:strVal val="#ppt_x"/>
                                          </p:val>
                                        </p:tav>
                                      </p:tavLst>
                                    </p:anim>
                                    <p:anim calcmode="lin" valueType="num">
                                      <p:cBhvr>
                                        <p:cTn id="14" dur="500" fill="hold"/>
                                        <p:tgtEl>
                                          <p:spTgt spid="450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p:cNvPicPr>
            <a:picLocks noChangeAspect="1"/>
          </p:cNvPicPr>
          <p:nvPr/>
        </p:nvPicPr>
        <p:blipFill>
          <a:blip r:embed="rId1"/>
          <a:stretch>
            <a:fillRect/>
          </a:stretch>
        </p:blipFill>
        <p:spPr>
          <a:xfrm>
            <a:off x="74084" y="1185333"/>
            <a:ext cx="12054416" cy="5672667"/>
          </a:xfrm>
          <a:prstGeom prst="rect">
            <a:avLst/>
          </a:prstGeom>
          <a:noFill/>
          <a:ln w="9525">
            <a:noFill/>
          </a:ln>
        </p:spPr>
      </p:pic>
      <p:pic>
        <p:nvPicPr>
          <p:cNvPr id="47107" name="Picture 3"/>
          <p:cNvPicPr>
            <a:picLocks noChangeAspect="1"/>
          </p:cNvPicPr>
          <p:nvPr/>
        </p:nvPicPr>
        <p:blipFill>
          <a:blip r:embed="rId2"/>
          <a:stretch>
            <a:fillRect/>
          </a:stretch>
        </p:blipFill>
        <p:spPr>
          <a:xfrm>
            <a:off x="3486151" y="4345517"/>
            <a:ext cx="1198033" cy="715433"/>
          </a:xfrm>
          <a:prstGeom prst="rect">
            <a:avLst/>
          </a:prstGeom>
          <a:noFill/>
          <a:ln w="9525">
            <a:noFill/>
          </a:ln>
        </p:spPr>
      </p:pic>
      <p:sp>
        <p:nvSpPr>
          <p:cNvPr id="47108" name="矩形 8"/>
          <p:cNvSpPr/>
          <p:nvPr/>
        </p:nvSpPr>
        <p:spPr>
          <a:xfrm>
            <a:off x="9277351" y="5486400"/>
            <a:ext cx="2851151" cy="1371600"/>
          </a:xfrm>
          <a:prstGeom prst="rect">
            <a:avLst/>
          </a:prstGeom>
          <a:noFill/>
          <a:ln w="28575" cap="flat" cmpd="sng">
            <a:solidFill>
              <a:srgbClr val="FF6600"/>
            </a:solidFill>
            <a:prstDash val="solid"/>
            <a:miter/>
            <a:headEnd type="none" w="med" len="med"/>
            <a:tailEnd type="none" w="med" len="med"/>
          </a:ln>
        </p:spPr>
        <p:txBody>
          <a:bodyPr lIns="90145" tIns="46977" rIns="90145" bIns="46977" anchor="ctr"/>
          <a:lstStyle/>
          <a:p>
            <a:pPr lvl="0" algn="ctr" eaLnBrk="1" fontAlgn="base" hangingPunct="1"/>
            <a:endParaRPr lang="zh-CN" altLang="en-US" strike="noStrike" noProof="1">
              <a:solidFill>
                <a:srgbClr val="FFFFFF"/>
              </a:solidFill>
              <a:latin typeface="Franklin Gothic Book" panose="020B0503020102020204" charset="0"/>
              <a:ea typeface="黑体" panose="02010609060101010101" pitchFamily="1" charset="-122"/>
            </a:endParaRPr>
          </a:p>
        </p:txBody>
      </p:sp>
      <p:sp>
        <p:nvSpPr>
          <p:cNvPr id="47109" name="矩形 8"/>
          <p:cNvSpPr/>
          <p:nvPr/>
        </p:nvSpPr>
        <p:spPr>
          <a:xfrm>
            <a:off x="3530600" y="4809067"/>
            <a:ext cx="1200151" cy="251884"/>
          </a:xfrm>
          <a:prstGeom prst="rect">
            <a:avLst/>
          </a:prstGeom>
          <a:noFill/>
          <a:ln w="25400" cap="flat" cmpd="sng">
            <a:solidFill>
              <a:srgbClr val="FF6600"/>
            </a:solidFill>
            <a:prstDash val="solid"/>
            <a:miter/>
            <a:headEnd type="none" w="med" len="med"/>
            <a:tailEnd type="none" w="med" len="med"/>
          </a:ln>
        </p:spPr>
        <p:txBody>
          <a:bodyPr lIns="90145" tIns="46977" rIns="90145" bIns="46977" anchor="ctr"/>
          <a:lstStyle/>
          <a:p>
            <a:pPr lvl="0" algn="ctr" eaLnBrk="1" fontAlgn="base" hangingPunct="1"/>
            <a:endParaRPr lang="zh-CN" altLang="en-US" strike="noStrike" noProof="1">
              <a:solidFill>
                <a:srgbClr val="FFFFFF"/>
              </a:solidFill>
              <a:latin typeface="Franklin Gothic Book" panose="020B0503020102020204" charset="0"/>
              <a:ea typeface="黑体" panose="02010609060101010101" pitchFamily="1" charset="-122"/>
            </a:endParaRPr>
          </a:p>
        </p:txBody>
      </p:sp>
      <p:sp>
        <p:nvSpPr>
          <p:cNvPr id="41989" name="直接连接符 11"/>
          <p:cNvSpPr/>
          <p:nvPr/>
        </p:nvSpPr>
        <p:spPr>
          <a:xfrm flipH="1">
            <a:off x="3484033" y="1272117"/>
            <a:ext cx="4872567" cy="0"/>
          </a:xfrm>
          <a:prstGeom prst="line">
            <a:avLst/>
          </a:prstGeom>
          <a:ln w="9525" cap="flat" cmpd="sng">
            <a:solidFill>
              <a:srgbClr val="339966"/>
            </a:solidFill>
            <a:prstDash val="solid"/>
            <a:round/>
            <a:headEnd type="diamond" w="lg" len="lg"/>
            <a:tailEnd type="none" w="med" len="med"/>
          </a:ln>
        </p:spPr>
      </p:sp>
      <p:sp>
        <p:nvSpPr>
          <p:cNvPr id="41990" name="TextBox 33"/>
          <p:cNvSpPr txBox="1"/>
          <p:nvPr/>
        </p:nvSpPr>
        <p:spPr>
          <a:xfrm>
            <a:off x="3945467" y="810684"/>
            <a:ext cx="4906433" cy="460375"/>
          </a:xfrm>
          <a:prstGeom prst="rect">
            <a:avLst/>
          </a:prstGeom>
          <a:noFill/>
          <a:ln w="9525">
            <a:noFill/>
          </a:ln>
        </p:spPr>
        <p:txBody>
          <a:bodyPr anchor="t">
            <a:spAutoFit/>
          </a:bodyPr>
          <a:lstStyle/>
          <a:p>
            <a:r>
              <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分析文献 — 选取文献</a:t>
            </a:r>
            <a:endPar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991" name="文本框 1"/>
          <p:cNvSpPr txBox="1"/>
          <p:nvPr/>
        </p:nvSpPr>
        <p:spPr>
          <a:xfrm>
            <a:off x="213784" y="-42333"/>
            <a:ext cx="7532370" cy="829945"/>
          </a:xfrm>
          <a:prstGeom prst="rect">
            <a:avLst/>
          </a:prstGeom>
          <a:noFill/>
          <a:ln w="9525">
            <a:noFill/>
          </a:ln>
        </p:spPr>
        <p:txBody>
          <a:bodyPr wrap="none" anchor="t">
            <a:spAutoFit/>
          </a:bodyPr>
          <a:lstStyle/>
          <a:p>
            <a:pPr>
              <a:lnSpc>
                <a:spcPct val="150000"/>
              </a:lnSpc>
            </a:pPr>
            <a:r>
              <a:rPr lang="zh-CN" altLang="en-US" sz="3200" b="1" dirty="0">
                <a:solidFill>
                  <a:schemeClr val="bg1"/>
                </a:solidFill>
                <a:latin typeface="Arial" panose="020B0604020202020204" pitchFamily="34" charset="0"/>
                <a:ea typeface="宋体" panose="02010600030101010101" pitchFamily="2" charset="-122"/>
                <a:sym typeface="宋体" panose="02010600030101010101" pitchFamily="2" charset="-122"/>
              </a:rPr>
              <a:t>文献分析，深入了解学科动态，辅助研究</a:t>
            </a:r>
            <a:endParaRPr lang="zh-CN" altLang="en-US" sz="3200" b="1" dirty="0">
              <a:solidFill>
                <a:schemeClr val="bg1"/>
              </a:solidFill>
              <a:latin typeface="Arial" panose="020B0604020202020204" pitchFamily="34" charset="0"/>
              <a:ea typeface="宋体" panose="02010600030101010101" pitchFamily="2" charset="-122"/>
              <a:sym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diamond(in)">
                                      <p:cBhvr>
                                        <p:cTn id="7" dur="500"/>
                                        <p:tgtEl>
                                          <p:spTgt spid="4710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7107"/>
                                        </p:tgtEl>
                                        <p:attrNameLst>
                                          <p:attrName>style.visibility</p:attrName>
                                        </p:attrNameLst>
                                      </p:cBhvr>
                                      <p:to>
                                        <p:strVal val="visible"/>
                                      </p:to>
                                    </p:set>
                                    <p:animEffect transition="in" filter="wipe(up)">
                                      <p:cBhvr>
                                        <p:cTn id="12" dur="500"/>
                                        <p:tgtEl>
                                          <p:spTgt spid="47107"/>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7109"/>
                                        </p:tgtEl>
                                        <p:attrNameLst>
                                          <p:attrName>style.visibility</p:attrName>
                                        </p:attrNameLst>
                                      </p:cBhvr>
                                      <p:to>
                                        <p:strVal val="visible"/>
                                      </p:to>
                                    </p:set>
                                    <p:animEffect transition="in" filter="diamond(in)">
                                      <p:cBhvr>
                                        <p:cTn id="17" dur="500"/>
                                        <p:tgtEl>
                                          <p:spTgt spid="47109"/>
                                        </p:tgtEl>
                                      </p:cBhvr>
                                    </p:animEffect>
                                  </p:childTnLst>
                                </p:cTn>
                              </p:par>
                            </p:childTnLst>
                          </p:cTn>
                        </p:par>
                      </p:childTnLst>
                    </p:cTn>
                  </p:par>
                  <p:par>
                    <p:cTn id="18" fill="hold">
                      <p:stCondLst>
                        <p:cond delay="indefinite"/>
                      </p:stCondLst>
                      <p:childTnLst>
                        <p:par>
                          <p:cTn id="19" fill="hold">
                            <p:stCondLst>
                              <p:cond delay="0"/>
                            </p:stCondLst>
                            <p:childTnLst>
                              <p:par>
                                <p:cTn id="20" presetID="24" presetClass="emph" presetSubtype="0" fill="hold" grpId="2" nodeType="clickEffect">
                                  <p:stCondLst>
                                    <p:cond delay="0"/>
                                  </p:stCondLst>
                                  <p:childTnLst>
                                    <p:animClr clrSpc="hsl" dir="cw">
                                      <p:cBhvr override="childStyle">
                                        <p:cTn id="21" dur="500" fill="hold"/>
                                        <p:tgtEl>
                                          <p:spTgt spid="47109"/>
                                        </p:tgtEl>
                                        <p:attrNameLst>
                                          <p:attrName>style.color</p:attrName>
                                        </p:attrNameLst>
                                      </p:cBhvr>
                                      <p:by>
                                        <p:hsl h="0" s="-12549" l="-25098"/>
                                      </p:by>
                                    </p:animClr>
                                    <p:animClr clrSpc="hsl" dir="cw">
                                      <p:cBhvr>
                                        <p:cTn id="22" dur="500" fill="hold"/>
                                        <p:tgtEl>
                                          <p:spTgt spid="47109"/>
                                        </p:tgtEl>
                                        <p:attrNameLst>
                                          <p:attrName>fillcolor</p:attrName>
                                        </p:attrNameLst>
                                      </p:cBhvr>
                                      <p:by>
                                        <p:hsl h="0" s="-12549" l="-25098"/>
                                      </p:by>
                                    </p:animClr>
                                    <p:animClr clrSpc="hsl" dir="cw">
                                      <p:cBhvr>
                                        <p:cTn id="23" dur="500" fill="hold"/>
                                        <p:tgtEl>
                                          <p:spTgt spid="47109"/>
                                        </p:tgtEl>
                                        <p:attrNameLst>
                                          <p:attrName>stroke.color</p:attrName>
                                        </p:attrNameLst>
                                      </p:cBhvr>
                                      <p:by>
                                        <p:hsl h="0" s="-12549" l="-25098"/>
                                      </p:by>
                                    </p:animClr>
                                    <p:set>
                                      <p:cBhvr>
                                        <p:cTn id="24" dur="500" fill="hold"/>
                                        <p:tgtEl>
                                          <p:spTgt spid="4710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8" grpId="0" bldLvl="0" animBg="1"/>
      <p:bldP spid="47109" grpId="0" bldLvl="0" animBg="1"/>
      <p:bldP spid="47109" grpId="1" bldLvl="0"/>
      <p:bldP spid="47109" grpId="2"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17539"/>
          <a:stretch>
            <a:fillRect/>
          </a:stretch>
        </p:blipFill>
        <p:spPr>
          <a:xfrm>
            <a:off x="0" y="0"/>
            <a:ext cx="12192000" cy="6858000"/>
          </a:xfrm>
          <a:prstGeom prst="rect">
            <a:avLst/>
          </a:prstGeom>
        </p:spPr>
      </p:pic>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10326" t="8610" r="8576" b="20556"/>
          <a:stretch>
            <a:fillRect/>
          </a:stretch>
        </p:blipFill>
        <p:spPr>
          <a:xfrm>
            <a:off x="1781399" y="590550"/>
            <a:ext cx="8629204" cy="5276850"/>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53500" t="58889"/>
          <a:stretch>
            <a:fillRect/>
          </a:stretch>
        </p:blipFill>
        <p:spPr>
          <a:xfrm>
            <a:off x="7694343" y="4067175"/>
            <a:ext cx="4554807" cy="2819400"/>
          </a:xfrm>
          <a:prstGeom prst="rect">
            <a:avLst/>
          </a:prstGeom>
        </p:spPr>
      </p:pic>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r="38331" b="42778"/>
          <a:stretch>
            <a:fillRect/>
          </a:stretch>
        </p:blipFill>
        <p:spPr>
          <a:xfrm>
            <a:off x="-1" y="-28575"/>
            <a:ext cx="6040708" cy="3924300"/>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68307" b="76111"/>
          <a:stretch>
            <a:fillRect/>
          </a:stretch>
        </p:blipFill>
        <p:spPr>
          <a:xfrm>
            <a:off x="8375116" y="14288"/>
            <a:ext cx="3826409" cy="2019300"/>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t="41111" r="77032"/>
          <a:stretch>
            <a:fillRect/>
          </a:stretch>
        </p:blipFill>
        <p:spPr>
          <a:xfrm>
            <a:off x="0" y="2819400"/>
            <a:ext cx="2249758" cy="4038600"/>
          </a:xfrm>
          <a:prstGeom prst="rect">
            <a:avLst/>
          </a:prstGeom>
        </p:spPr>
      </p:pic>
      <p:grpSp>
        <p:nvGrpSpPr>
          <p:cNvPr id="19" name="组合 18"/>
          <p:cNvGrpSpPr/>
          <p:nvPr/>
        </p:nvGrpSpPr>
        <p:grpSpPr>
          <a:xfrm>
            <a:off x="3497902" y="2237110"/>
            <a:ext cx="5465445" cy="1908810"/>
            <a:chOff x="3518141" y="2123643"/>
            <a:chExt cx="5465445" cy="1908810"/>
          </a:xfrm>
        </p:grpSpPr>
        <p:sp>
          <p:nvSpPr>
            <p:cNvPr id="20" name="文本框 19"/>
            <p:cNvSpPr txBox="1"/>
            <p:nvPr/>
          </p:nvSpPr>
          <p:spPr>
            <a:xfrm>
              <a:off x="3789286" y="2123643"/>
              <a:ext cx="4653907" cy="1569660"/>
            </a:xfrm>
            <a:prstGeom prst="rect">
              <a:avLst/>
            </a:prstGeom>
            <a:noFill/>
          </p:spPr>
          <p:txBody>
            <a:bodyPr wrap="square" rtlCol="0">
              <a:spAutoFit/>
            </a:bodyPr>
            <a:lstStyle/>
            <a:p>
              <a:pPr algn="ctr"/>
              <a:r>
                <a:rPr lang="en-US" altLang="zh-CN" sz="9600" dirty="0">
                  <a:solidFill>
                    <a:schemeClr val="bg1"/>
                  </a:solidFill>
                  <a:latin typeface="方正静蕾简体" panose="02000000000000000000" pitchFamily="2" charset="-122"/>
                  <a:ea typeface="方正静蕾简体" panose="02000000000000000000" pitchFamily="2" charset="-122"/>
                </a:rPr>
                <a:t>PART 01</a:t>
              </a:r>
              <a:endParaRPr lang="en-US" altLang="zh-CN" sz="9600" dirty="0">
                <a:solidFill>
                  <a:schemeClr val="bg1"/>
                </a:solidFill>
                <a:latin typeface="方正静蕾简体" panose="02000000000000000000" pitchFamily="2" charset="-122"/>
                <a:ea typeface="方正静蕾简体" panose="02000000000000000000" pitchFamily="2" charset="-122"/>
              </a:endParaRPr>
            </a:p>
          </p:txBody>
        </p:sp>
        <p:sp>
          <p:nvSpPr>
            <p:cNvPr id="21" name="文本框 20"/>
            <p:cNvSpPr txBox="1"/>
            <p:nvPr/>
          </p:nvSpPr>
          <p:spPr>
            <a:xfrm>
              <a:off x="3518141" y="3387293"/>
              <a:ext cx="5465445" cy="645160"/>
            </a:xfrm>
            <a:prstGeom prst="rect">
              <a:avLst/>
            </a:prstGeom>
            <a:noFill/>
          </p:spPr>
          <p:txBody>
            <a:bodyPr wrap="square" rtlCol="0">
              <a:spAutoFit/>
            </a:bodyPr>
            <a:lstStyle/>
            <a:p>
              <a:pPr algn="ctr"/>
              <a:r>
                <a:rPr lang="zh-CN" altLang="en-US" sz="3600" dirty="0">
                  <a:solidFill>
                    <a:schemeClr val="bg1"/>
                  </a:solidFill>
                  <a:latin typeface="方正静蕾简体" panose="02000000000000000000" pitchFamily="2" charset="-122"/>
                  <a:ea typeface="方正静蕾简体" panose="02000000000000000000" pitchFamily="2" charset="-122"/>
                </a:rPr>
                <a:t>认识知网，认识毕业论文</a:t>
              </a:r>
              <a:endParaRPr lang="zh-CN" altLang="en-US" sz="3600" dirty="0">
                <a:solidFill>
                  <a:schemeClr val="bg1"/>
                </a:solidFill>
                <a:latin typeface="方正静蕾简体" panose="02000000000000000000" pitchFamily="2" charset="-122"/>
                <a:ea typeface="方正静蕾简体" panose="02000000000000000000" pitchFamily="2" charset="-122"/>
              </a:endParaRPr>
            </a:p>
          </p:txBody>
        </p:sp>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p:cNvPicPr>
          <p:nvPr/>
        </p:nvPicPr>
        <p:blipFill>
          <a:blip r:embed="rId1"/>
          <a:stretch>
            <a:fillRect/>
          </a:stretch>
        </p:blipFill>
        <p:spPr>
          <a:xfrm>
            <a:off x="2036233" y="1534584"/>
            <a:ext cx="9920817" cy="1524000"/>
          </a:xfrm>
          <a:prstGeom prst="rect">
            <a:avLst/>
          </a:prstGeom>
          <a:noFill/>
          <a:ln w="19050" cap="flat" cmpd="sng">
            <a:solidFill>
              <a:srgbClr val="FF6600"/>
            </a:solidFill>
            <a:prstDash val="solid"/>
            <a:miter/>
            <a:headEnd type="none" w="med" len="med"/>
            <a:tailEnd type="none" w="med" len="med"/>
          </a:ln>
        </p:spPr>
      </p:pic>
      <p:sp>
        <p:nvSpPr>
          <p:cNvPr id="48131" name="Text Box 3"/>
          <p:cNvSpPr txBox="1"/>
          <p:nvPr/>
        </p:nvSpPr>
        <p:spPr>
          <a:xfrm>
            <a:off x="2190751" y="3615267"/>
            <a:ext cx="7497233" cy="521970"/>
          </a:xfrm>
          <a:prstGeom prst="rect">
            <a:avLst/>
          </a:prstGeom>
          <a:noFill/>
          <a:ln w="9525">
            <a:noFill/>
          </a:ln>
        </p:spPr>
        <p:txBody>
          <a:bodyPr anchor="t">
            <a:spAutoFit/>
          </a:bodyPr>
          <a:lstStyle/>
          <a:p>
            <a:r>
              <a:rPr lang="zh-CN" altLang="en-US" sz="2800" dirty="0">
                <a:solidFill>
                  <a:schemeClr val="hlink"/>
                </a:solidFill>
                <a:latin typeface="Arial" panose="020B0604020202020204" pitchFamily="34" charset="0"/>
                <a:ea typeface="微软雅黑" panose="020B0503020204020204" pitchFamily="34" charset="-122"/>
              </a:rPr>
              <a:t>从这些指标中我们得到了什么？</a:t>
            </a:r>
            <a:endParaRPr lang="zh-CN" altLang="en-US" sz="2800" dirty="0">
              <a:solidFill>
                <a:schemeClr val="hlink"/>
              </a:solidFill>
              <a:latin typeface="Arial" panose="020B0604020202020204" pitchFamily="34" charset="0"/>
              <a:ea typeface="微软雅黑" panose="020B0503020204020204" pitchFamily="34" charset="-122"/>
            </a:endParaRPr>
          </a:p>
        </p:txBody>
      </p:sp>
      <p:sp>
        <p:nvSpPr>
          <p:cNvPr id="48132" name="Text Box 4"/>
          <p:cNvSpPr txBox="1"/>
          <p:nvPr/>
        </p:nvSpPr>
        <p:spPr>
          <a:xfrm>
            <a:off x="2635251" y="4133851"/>
            <a:ext cx="7391400" cy="1337945"/>
          </a:xfrm>
          <a:prstGeom prst="rect">
            <a:avLst/>
          </a:prstGeom>
          <a:noFill/>
          <a:ln w="9525">
            <a:noFill/>
          </a:ln>
        </p:spPr>
        <p:txBody>
          <a:bodyPr>
            <a:spAutoFit/>
          </a:bodyPr>
          <a:lstStyle/>
          <a:p>
            <a:pPr>
              <a:lnSpc>
                <a:spcPct val="150000"/>
              </a:lnSpc>
            </a:pPr>
            <a:r>
              <a:rPr lang="zh-CN" altLang="en-US" noProof="1">
                <a:latin typeface="Arial" panose="020B0604020202020204" pitchFamily="34" charset="0"/>
                <a:ea typeface="宋体" panose="02010600030101010101" pitchFamily="2" charset="-122"/>
                <a:cs typeface="+mn-ea"/>
              </a:rPr>
              <a:t>    </a:t>
            </a:r>
            <a:r>
              <a:rPr lang="zh-CN" altLang="en-US" noProof="1">
                <a:solidFill>
                  <a:schemeClr val="folHlink"/>
                </a:solidFill>
                <a:latin typeface="Arial" panose="020B0604020202020204" pitchFamily="34" charset="0"/>
                <a:ea typeface="微软雅黑" panose="020B0503020204020204" pitchFamily="34" charset="-122"/>
                <a:cs typeface="+mn-ea"/>
              </a:rPr>
              <a:t>总被引数、篇均被引数远远大于总参考数、篇均参考数，说明数据挖掘在图书馆中的应用越来越受到众多学者的认可，有越来越多的学者在这方面进行研究以及把相关的技术应用到图书馆中。</a:t>
            </a:r>
            <a:endParaRPr lang="zh-CN" altLang="en-US" noProof="1">
              <a:solidFill>
                <a:schemeClr val="folHlink"/>
              </a:solidFill>
              <a:latin typeface="Arial" panose="020B0604020202020204" pitchFamily="34" charset="0"/>
              <a:ea typeface="微软雅黑" panose="020B0503020204020204" pitchFamily="34" charset="-122"/>
            </a:endParaRPr>
          </a:p>
        </p:txBody>
      </p:sp>
      <p:sp>
        <p:nvSpPr>
          <p:cNvPr id="48133" name="Text Box 5"/>
          <p:cNvSpPr txBox="1"/>
          <p:nvPr/>
        </p:nvSpPr>
        <p:spPr>
          <a:xfrm>
            <a:off x="5858933" y="5596467"/>
            <a:ext cx="4938184" cy="398780"/>
          </a:xfrm>
          <a:prstGeom prst="rect">
            <a:avLst/>
          </a:prstGeom>
          <a:noFill/>
          <a:ln w="9525">
            <a:noFill/>
          </a:ln>
        </p:spPr>
        <p:txBody>
          <a:bodyPr anchor="t">
            <a:spAutoFit/>
          </a:bodyPr>
          <a:lstStyle/>
          <a:p>
            <a:r>
              <a:rPr lang="zh-CN" altLang="en-US" sz="2000" dirty="0">
                <a:solidFill>
                  <a:schemeClr val="hlink"/>
                </a:solidFill>
                <a:latin typeface="Arial" panose="020B0604020202020204" pitchFamily="34" charset="0"/>
                <a:ea typeface="微软雅黑" panose="020B0503020204020204" pitchFamily="34" charset="-122"/>
              </a:rPr>
              <a:t>数据挖掘具体到底应用在哪些方面呢？</a:t>
            </a:r>
            <a:endParaRPr lang="zh-CN" altLang="en-US" sz="2000" dirty="0">
              <a:solidFill>
                <a:schemeClr val="hlink"/>
              </a:solidFill>
              <a:latin typeface="Arial" panose="020B0604020202020204" pitchFamily="34" charset="0"/>
              <a:ea typeface="微软雅黑" panose="020B0503020204020204" pitchFamily="34" charset="-122"/>
            </a:endParaRPr>
          </a:p>
        </p:txBody>
      </p:sp>
      <p:pic>
        <p:nvPicPr>
          <p:cNvPr id="48134" name="Picture 6"/>
          <p:cNvPicPr>
            <a:picLocks noChangeAspect="1"/>
          </p:cNvPicPr>
          <p:nvPr/>
        </p:nvPicPr>
        <p:blipFill>
          <a:blip r:embed="rId2"/>
          <a:stretch>
            <a:fillRect/>
          </a:stretch>
        </p:blipFill>
        <p:spPr>
          <a:xfrm>
            <a:off x="2036233" y="3623733"/>
            <a:ext cx="9920817" cy="3045884"/>
          </a:xfrm>
          <a:prstGeom prst="rect">
            <a:avLst/>
          </a:prstGeom>
          <a:noFill/>
          <a:ln w="12700" cap="flat" cmpd="sng">
            <a:solidFill>
              <a:srgbClr val="FF6600"/>
            </a:solidFill>
            <a:prstDash val="solid"/>
            <a:miter/>
            <a:headEnd type="none" w="med" len="med"/>
            <a:tailEnd type="none" w="med" len="med"/>
          </a:ln>
        </p:spPr>
      </p:pic>
      <p:grpSp>
        <p:nvGrpSpPr>
          <p:cNvPr id="43014" name="Group 7"/>
          <p:cNvGrpSpPr/>
          <p:nvPr/>
        </p:nvGrpSpPr>
        <p:grpSpPr>
          <a:xfrm>
            <a:off x="-239183" y="1358900"/>
            <a:ext cx="1987549" cy="4436533"/>
            <a:chOff x="0" y="0"/>
            <a:chExt cx="3168" cy="6991"/>
          </a:xfrm>
        </p:grpSpPr>
        <p:sp>
          <p:nvSpPr>
            <p:cNvPr id="48136" name="矩形 1"/>
            <p:cNvSpPr/>
            <p:nvPr/>
          </p:nvSpPr>
          <p:spPr>
            <a:xfrm>
              <a:off x="377" y="0"/>
              <a:ext cx="2679" cy="6991"/>
            </a:xfrm>
            <a:prstGeom prst="rect">
              <a:avLst/>
            </a:prstGeom>
            <a:solidFill>
              <a:srgbClr val="F9F9F9"/>
            </a:solidFill>
            <a:ln w="9525" cap="flat" cmpd="sng">
              <a:solidFill>
                <a:srgbClr val="E2E2E2"/>
              </a:solidFill>
              <a:prstDash val="solid"/>
              <a:miter/>
              <a:headEnd type="none" w="med" len="med"/>
              <a:tailEnd type="none" w="med" len="med"/>
            </a:ln>
          </p:spPr>
          <p:txBody>
            <a:bodyPr anchor="ctr"/>
            <a:lstStyle/>
            <a:p>
              <a:pPr lvl="0" algn="ctr" eaLnBrk="1" fontAlgn="base" hangingPunct="1"/>
              <a:r>
                <a:rPr lang="zh-CN" altLang="en-US" strike="noStrike" noProof="1">
                  <a:solidFill>
                    <a:srgbClr val="FFFFFF"/>
                  </a:solidFill>
                  <a:latin typeface="宋体" panose="02010600030101010101" pitchFamily="2" charset="-122"/>
                  <a:ea typeface="宋体" panose="02010600030101010101" pitchFamily="2" charset="-122"/>
                  <a:cs typeface="+mn-ea"/>
                  <a:sym typeface="宋体" panose="02010600030101010101" pitchFamily="2" charset="-122"/>
                </a:rPr>
                <a:t> </a:t>
              </a:r>
              <a:endParaRPr lang="zh-CN" altLang="en-US" strike="noStrike" noProof="1">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nvGrpSpPr>
            <p:cNvPr id="43016" name="组合 6"/>
            <p:cNvGrpSpPr/>
            <p:nvPr/>
          </p:nvGrpSpPr>
          <p:grpSpPr>
            <a:xfrm>
              <a:off x="0" y="531"/>
              <a:ext cx="3168" cy="6153"/>
              <a:chOff x="0" y="0"/>
              <a:chExt cx="2016224" cy="3906594"/>
            </a:xfrm>
          </p:grpSpPr>
          <p:sp>
            <p:nvSpPr>
              <p:cNvPr id="43017" name="TextBox 36">
                <a:hlinkClick r:id="rId3" action="ppaction://hlinksldjump"/>
              </p:cNvPr>
              <p:cNvSpPr/>
              <p:nvPr/>
            </p:nvSpPr>
            <p:spPr>
              <a:xfrm>
                <a:off x="660742" y="46297"/>
                <a:ext cx="1355482" cy="398970"/>
              </a:xfrm>
              <a:prstGeom prst="rect">
                <a:avLst/>
              </a:prstGeom>
              <a:noFill/>
              <a:ln w="9525">
                <a:noFill/>
              </a:ln>
            </p:spPr>
            <p:txBody>
              <a:bodyPr anchor="t">
                <a:spAutoFit/>
              </a:bodyPr>
              <a:lstStyle/>
              <a:p>
                <a:r>
                  <a:rPr lang="zh-CN" altLang="en-US" sz="2000" dirty="0">
                    <a:solidFill>
                      <a:schemeClr val="hlink"/>
                    </a:solidFill>
                    <a:latin typeface="微软雅黑" panose="020B0503020204020204" pitchFamily="34" charset="-122"/>
                    <a:ea typeface="微软雅黑" panose="020B0503020204020204" pitchFamily="34" charset="-122"/>
                    <a:sym typeface="宋体" panose="02010600030101010101" pitchFamily="2" charset="-122"/>
                  </a:rPr>
                  <a:t>总体趋势</a:t>
                </a:r>
                <a:endParaRPr lang="zh-CN" altLang="en-US" sz="2000" dirty="0">
                  <a:solidFill>
                    <a:schemeClr val="hlink"/>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48139" name="矩形 8"/>
              <p:cNvSpPr/>
              <p:nvPr/>
            </p:nvSpPr>
            <p:spPr>
              <a:xfrm>
                <a:off x="241498" y="46297"/>
                <a:ext cx="362623" cy="377008"/>
              </a:xfrm>
              <a:prstGeom prst="rect">
                <a:avLst/>
              </a:prstGeom>
              <a:solidFill>
                <a:srgbClr val="9BBB59"/>
              </a:solidFill>
              <a:ln w="9525">
                <a:noFill/>
              </a:ln>
            </p:spPr>
            <p:txBody>
              <a:bodyPr anchor="ctr"/>
              <a:lstStyle/>
              <a:p>
                <a:pPr lvl="0" algn="ctr" eaLnBrk="1" fontAlgn="base" hangingPunct="1"/>
                <a:endParaRPr lang="zh-CN" altLang="en-US" strike="noStrike" noProof="1">
                  <a:solidFill>
                    <a:srgbClr val="F2F2F2"/>
                  </a:solidFill>
                  <a:latin typeface="宋体" panose="02010600030101010101" pitchFamily="2" charset="-122"/>
                  <a:ea typeface="宋体" panose="02010600030101010101" pitchFamily="2" charset="-122"/>
                  <a:sym typeface="宋体" panose="02010600030101010101" pitchFamily="2" charset="-122"/>
                </a:endParaRPr>
              </a:p>
            </p:txBody>
          </p:sp>
          <p:sp>
            <p:nvSpPr>
              <p:cNvPr id="43019" name="TextBox 35"/>
              <p:cNvSpPr/>
              <p:nvPr/>
            </p:nvSpPr>
            <p:spPr>
              <a:xfrm>
                <a:off x="0" y="0"/>
                <a:ext cx="900120" cy="522218"/>
              </a:xfrm>
              <a:prstGeom prst="rect">
                <a:avLst/>
              </a:prstGeom>
              <a:noFill/>
              <a:ln w="9525">
                <a:noFill/>
              </a:ln>
            </p:spPr>
            <p:txBody>
              <a:bodyPr anchor="t">
                <a:spAutoFit/>
              </a:bodyPr>
              <a:lstStyle/>
              <a:p>
                <a:pPr algn="ctr"/>
                <a:r>
                  <a:rPr lang="en-US" altLang="x-none"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rPr>
                  <a:t>01</a:t>
                </a:r>
                <a:endParaRPr lang="zh-CN" altLang="en-US"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endParaRPr>
              </a:p>
            </p:txBody>
          </p:sp>
          <p:grpSp>
            <p:nvGrpSpPr>
              <p:cNvPr id="43020" name="组合 10"/>
              <p:cNvGrpSpPr/>
              <p:nvPr/>
            </p:nvGrpSpPr>
            <p:grpSpPr>
              <a:xfrm>
                <a:off x="0" y="676875"/>
                <a:ext cx="2016224" cy="3229719"/>
                <a:chOff x="0" y="0"/>
                <a:chExt cx="2016224" cy="3229719"/>
              </a:xfrm>
            </p:grpSpPr>
            <p:grpSp>
              <p:nvGrpSpPr>
                <p:cNvPr id="43021" name="组合 11"/>
                <p:cNvGrpSpPr/>
                <p:nvPr/>
              </p:nvGrpSpPr>
              <p:grpSpPr>
                <a:xfrm>
                  <a:off x="0" y="0"/>
                  <a:ext cx="2016224" cy="522218"/>
                  <a:chOff x="0" y="0"/>
                  <a:chExt cx="2016224" cy="522218"/>
                </a:xfrm>
              </p:grpSpPr>
              <p:sp>
                <p:nvSpPr>
                  <p:cNvPr id="48143" name="矩形 28"/>
                  <p:cNvSpPr/>
                  <p:nvPr/>
                </p:nvSpPr>
                <p:spPr>
                  <a:xfrm>
                    <a:off x="241498" y="46297"/>
                    <a:ext cx="362623" cy="377008"/>
                  </a:xfrm>
                  <a:prstGeom prst="rect">
                    <a:avLst/>
                  </a:prstGeom>
                  <a:solidFill>
                    <a:srgbClr val="9BBB59"/>
                  </a:solidFill>
                  <a:ln w="9525">
                    <a:noFill/>
                  </a:ln>
                </p:spPr>
                <p:txBody>
                  <a:bodyPr anchor="ctr"/>
                  <a:lstStyle/>
                  <a:p>
                    <a:pPr lvl="0" algn="ctr" eaLnBrk="1" fontAlgn="base" hangingPunct="1"/>
                    <a:endParaRPr lang="zh-CN" altLang="en-US" strike="noStrike" noProof="1">
                      <a:solidFill>
                        <a:srgbClr val="F2F2F2"/>
                      </a:solidFill>
                      <a:latin typeface="宋体" panose="02010600030101010101" pitchFamily="2" charset="-122"/>
                      <a:ea typeface="宋体" panose="02010600030101010101" pitchFamily="2" charset="-122"/>
                      <a:sym typeface="宋体" panose="02010600030101010101" pitchFamily="2" charset="-122"/>
                    </a:endParaRPr>
                  </a:p>
                </p:txBody>
              </p:sp>
              <p:sp>
                <p:nvSpPr>
                  <p:cNvPr id="43023" name="TextBox 56"/>
                  <p:cNvSpPr/>
                  <p:nvPr/>
                </p:nvSpPr>
                <p:spPr>
                  <a:xfrm>
                    <a:off x="0" y="0"/>
                    <a:ext cx="900120" cy="522218"/>
                  </a:xfrm>
                  <a:prstGeom prst="rect">
                    <a:avLst/>
                  </a:prstGeom>
                  <a:noFill/>
                  <a:ln w="9525">
                    <a:noFill/>
                  </a:ln>
                </p:spPr>
                <p:txBody>
                  <a:bodyPr anchor="t">
                    <a:spAutoFit/>
                  </a:bodyPr>
                  <a:lstStyle/>
                  <a:p>
                    <a:pPr algn="ctr"/>
                    <a:r>
                      <a:rPr lang="en-US" altLang="x-none"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rPr>
                      <a:t>02</a:t>
                    </a:r>
                    <a:endParaRPr lang="zh-CN" altLang="en-US"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endParaRPr>
                  </a:p>
                </p:txBody>
              </p:sp>
              <p:sp>
                <p:nvSpPr>
                  <p:cNvPr id="48145" name="TextBox 57">
                    <a:hlinkClick r:id="rId3" action="ppaction://hlinksldjump"/>
                  </p:cNvPr>
                  <p:cNvSpPr/>
                  <p:nvPr/>
                </p:nvSpPr>
                <p:spPr>
                  <a:xfrm>
                    <a:off x="660742" y="46297"/>
                    <a:ext cx="1355482" cy="374696"/>
                  </a:xfrm>
                  <a:prstGeom prst="rect">
                    <a:avLst/>
                  </a:prstGeom>
                  <a:noFill/>
                  <a:ln w="9525">
                    <a:noFill/>
                  </a:ln>
                </p:spPr>
                <p:txBody>
                  <a:bodyPr>
                    <a:spAutoFit/>
                  </a:bodyPr>
                  <a:lstStyle/>
                  <a:p>
                    <a:pPr lvl="0" eaLnBrk="1" fontAlgn="base" hangingPunct="1"/>
                    <a:r>
                      <a:rPr lang="zh-CN" altLang="en-US" sz="2000" strike="noStrike" noProof="1">
                        <a:solidFill>
                          <a:srgbClr val="BFBFBF"/>
                        </a:solidFill>
                        <a:latin typeface="微软雅黑" panose="020B0503020204020204" pitchFamily="34" charset="-122"/>
                        <a:ea typeface="微软雅黑" panose="020B0503020204020204" pitchFamily="34" charset="-122"/>
                        <a:cs typeface="+mn-ea"/>
                        <a:sym typeface="微软雅黑" panose="020B0503020204020204" pitchFamily="34" charset="-122"/>
                      </a:rPr>
                      <a:t>文献互引</a:t>
                    </a:r>
                    <a:endParaRPr lang="zh-CN" altLang="en-US" strike="noStrike" noProof="1">
                      <a:latin typeface="Arial" panose="020B0604020202020204" pitchFamily="34" charset="0"/>
                      <a:ea typeface="宋体" panose="02010600030101010101" pitchFamily="2" charset="-122"/>
                    </a:endParaRPr>
                  </a:p>
                </p:txBody>
              </p:sp>
            </p:grpSp>
            <p:grpSp>
              <p:nvGrpSpPr>
                <p:cNvPr id="43025" name="组合 12"/>
                <p:cNvGrpSpPr/>
                <p:nvPr/>
              </p:nvGrpSpPr>
              <p:grpSpPr>
                <a:xfrm>
                  <a:off x="0" y="676875"/>
                  <a:ext cx="2016224" cy="522218"/>
                  <a:chOff x="0" y="0"/>
                  <a:chExt cx="2016224" cy="522218"/>
                </a:xfrm>
              </p:grpSpPr>
              <p:sp>
                <p:nvSpPr>
                  <p:cNvPr id="48147" name="矩形 25"/>
                  <p:cNvSpPr/>
                  <p:nvPr/>
                </p:nvSpPr>
                <p:spPr>
                  <a:xfrm>
                    <a:off x="241498" y="46297"/>
                    <a:ext cx="362623" cy="377008"/>
                  </a:xfrm>
                  <a:prstGeom prst="rect">
                    <a:avLst/>
                  </a:prstGeom>
                  <a:solidFill>
                    <a:srgbClr val="9BBB59"/>
                  </a:solidFill>
                  <a:ln w="9525">
                    <a:noFill/>
                  </a:ln>
                </p:spPr>
                <p:txBody>
                  <a:bodyPr anchor="ctr"/>
                  <a:lstStyle/>
                  <a:p>
                    <a:pPr lvl="0" algn="ctr" eaLnBrk="1" fontAlgn="base" hangingPunct="1"/>
                    <a:endParaRPr lang="zh-CN" altLang="en-US" strike="noStrike" noProof="1">
                      <a:solidFill>
                        <a:srgbClr val="F2F2F2"/>
                      </a:solidFill>
                      <a:latin typeface="宋体" panose="02010600030101010101" pitchFamily="2" charset="-122"/>
                      <a:ea typeface="宋体" panose="02010600030101010101" pitchFamily="2" charset="-122"/>
                      <a:sym typeface="宋体" panose="02010600030101010101" pitchFamily="2" charset="-122"/>
                    </a:endParaRPr>
                  </a:p>
                </p:txBody>
              </p:sp>
              <p:sp>
                <p:nvSpPr>
                  <p:cNvPr id="43027" name="TextBox 53"/>
                  <p:cNvSpPr/>
                  <p:nvPr/>
                </p:nvSpPr>
                <p:spPr>
                  <a:xfrm>
                    <a:off x="0" y="0"/>
                    <a:ext cx="900120" cy="522218"/>
                  </a:xfrm>
                  <a:prstGeom prst="rect">
                    <a:avLst/>
                  </a:prstGeom>
                  <a:noFill/>
                  <a:ln w="9525">
                    <a:noFill/>
                  </a:ln>
                </p:spPr>
                <p:txBody>
                  <a:bodyPr anchor="t">
                    <a:spAutoFit/>
                  </a:bodyPr>
                  <a:lstStyle/>
                  <a:p>
                    <a:pPr algn="ctr"/>
                    <a:r>
                      <a:rPr lang="en-US" altLang="x-none"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rPr>
                      <a:t>03</a:t>
                    </a:r>
                    <a:endParaRPr lang="zh-CN" altLang="en-US"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endParaRPr>
                  </a:p>
                </p:txBody>
              </p:sp>
              <p:sp>
                <p:nvSpPr>
                  <p:cNvPr id="48149" name="TextBox 54">
                    <a:hlinkClick r:id="rId3" action="ppaction://hlinksldjump"/>
                  </p:cNvPr>
                  <p:cNvSpPr/>
                  <p:nvPr/>
                </p:nvSpPr>
                <p:spPr>
                  <a:xfrm>
                    <a:off x="660742" y="46297"/>
                    <a:ext cx="1355482" cy="374696"/>
                  </a:xfrm>
                  <a:prstGeom prst="rect">
                    <a:avLst/>
                  </a:prstGeom>
                  <a:noFill/>
                  <a:ln w="9525">
                    <a:noFill/>
                  </a:ln>
                </p:spPr>
                <p:txBody>
                  <a:bodyPr>
                    <a:spAutoFit/>
                  </a:bodyPr>
                  <a:lstStyle/>
                  <a:p>
                    <a:pPr lvl="0" eaLnBrk="1" fontAlgn="base" hangingPunct="1"/>
                    <a:r>
                      <a:rPr lang="zh-CN" altLang="en-US" sz="2000" strike="noStrike" noProof="1">
                        <a:solidFill>
                          <a:srgbClr val="BFBFBF"/>
                        </a:solidFill>
                        <a:latin typeface="微软雅黑" panose="020B0503020204020204" pitchFamily="34" charset="-122"/>
                        <a:ea typeface="微软雅黑" panose="020B0503020204020204" pitchFamily="34" charset="-122"/>
                        <a:cs typeface="+mn-ea"/>
                        <a:sym typeface="微软雅黑" panose="020B0503020204020204" pitchFamily="34" charset="-122"/>
                      </a:rPr>
                      <a:t>文献集合</a:t>
                    </a:r>
                    <a:endParaRPr lang="zh-CN" altLang="en-US" strike="noStrike" noProof="1">
                      <a:latin typeface="Arial" panose="020B0604020202020204" pitchFamily="34" charset="0"/>
                      <a:ea typeface="宋体" panose="02010600030101010101" pitchFamily="2" charset="-122"/>
                    </a:endParaRPr>
                  </a:p>
                </p:txBody>
              </p:sp>
            </p:grpSp>
            <p:grpSp>
              <p:nvGrpSpPr>
                <p:cNvPr id="43029" name="组合 13"/>
                <p:cNvGrpSpPr/>
                <p:nvPr/>
              </p:nvGrpSpPr>
              <p:grpSpPr>
                <a:xfrm>
                  <a:off x="0" y="1353750"/>
                  <a:ext cx="2016224" cy="522218"/>
                  <a:chOff x="0" y="0"/>
                  <a:chExt cx="2016224" cy="522218"/>
                </a:xfrm>
              </p:grpSpPr>
              <p:sp>
                <p:nvSpPr>
                  <p:cNvPr id="48151" name="矩形 22"/>
                  <p:cNvSpPr/>
                  <p:nvPr/>
                </p:nvSpPr>
                <p:spPr>
                  <a:xfrm>
                    <a:off x="241498" y="46297"/>
                    <a:ext cx="362623" cy="377008"/>
                  </a:xfrm>
                  <a:prstGeom prst="rect">
                    <a:avLst/>
                  </a:prstGeom>
                  <a:solidFill>
                    <a:srgbClr val="9BBB59"/>
                  </a:solidFill>
                  <a:ln w="9525">
                    <a:noFill/>
                  </a:ln>
                </p:spPr>
                <p:txBody>
                  <a:bodyPr anchor="ctr"/>
                  <a:lstStyle/>
                  <a:p>
                    <a:pPr lvl="0" algn="ctr" eaLnBrk="1" fontAlgn="base" hangingPunct="1"/>
                    <a:endParaRPr lang="zh-CN" altLang="en-US" strike="noStrike" noProof="1">
                      <a:solidFill>
                        <a:srgbClr val="F2F2F2"/>
                      </a:solidFill>
                      <a:latin typeface="宋体" panose="02010600030101010101" pitchFamily="2" charset="-122"/>
                      <a:ea typeface="宋体" panose="02010600030101010101" pitchFamily="2" charset="-122"/>
                      <a:sym typeface="宋体" panose="02010600030101010101" pitchFamily="2" charset="-122"/>
                    </a:endParaRPr>
                  </a:p>
                </p:txBody>
              </p:sp>
              <p:sp>
                <p:nvSpPr>
                  <p:cNvPr id="43031" name="TextBox 50"/>
                  <p:cNvSpPr/>
                  <p:nvPr/>
                </p:nvSpPr>
                <p:spPr>
                  <a:xfrm>
                    <a:off x="0" y="0"/>
                    <a:ext cx="900120" cy="522218"/>
                  </a:xfrm>
                  <a:prstGeom prst="rect">
                    <a:avLst/>
                  </a:prstGeom>
                  <a:noFill/>
                  <a:ln w="9525">
                    <a:noFill/>
                  </a:ln>
                </p:spPr>
                <p:txBody>
                  <a:bodyPr anchor="t">
                    <a:spAutoFit/>
                  </a:bodyPr>
                  <a:lstStyle/>
                  <a:p>
                    <a:pPr algn="ctr"/>
                    <a:r>
                      <a:rPr lang="en-US" altLang="x-none"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rPr>
                      <a:t>04</a:t>
                    </a:r>
                    <a:endParaRPr lang="zh-CN" altLang="en-US"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endParaRPr>
                  </a:p>
                </p:txBody>
              </p:sp>
              <p:sp>
                <p:nvSpPr>
                  <p:cNvPr id="48153" name="TextBox 51">
                    <a:hlinkClick r:id="rId3" action="ppaction://hlinksldjump"/>
                  </p:cNvPr>
                  <p:cNvSpPr/>
                  <p:nvPr/>
                </p:nvSpPr>
                <p:spPr>
                  <a:xfrm>
                    <a:off x="660742" y="46297"/>
                    <a:ext cx="1355482" cy="374696"/>
                  </a:xfrm>
                  <a:prstGeom prst="rect">
                    <a:avLst/>
                  </a:prstGeom>
                  <a:noFill/>
                  <a:ln w="9525">
                    <a:noFill/>
                  </a:ln>
                </p:spPr>
                <p:txBody>
                  <a:bodyPr>
                    <a:spAutoFit/>
                  </a:bodyPr>
                  <a:lstStyle/>
                  <a:p>
                    <a:pPr lvl="0" eaLnBrk="1" fontAlgn="base" hangingPunct="1"/>
                    <a:r>
                      <a:rPr lang="zh-CN" altLang="en-US" sz="2000" strike="noStrike" noProof="1">
                        <a:solidFill>
                          <a:srgbClr val="BFBFBF"/>
                        </a:solidFill>
                        <a:latin typeface="微软雅黑" panose="020B0503020204020204" pitchFamily="34" charset="-122"/>
                        <a:ea typeface="微软雅黑" panose="020B0503020204020204" pitchFamily="34" charset="-122"/>
                        <a:cs typeface="+mn-ea"/>
                        <a:sym typeface="微软雅黑" panose="020B0503020204020204" pitchFamily="34" charset="-122"/>
                      </a:rPr>
                      <a:t>关键词</a:t>
                    </a:r>
                    <a:endParaRPr lang="zh-CN" altLang="en-US" strike="noStrike" noProof="1">
                      <a:latin typeface="Arial" panose="020B0604020202020204" pitchFamily="34" charset="0"/>
                      <a:ea typeface="宋体" panose="02010600030101010101" pitchFamily="2" charset="-122"/>
                    </a:endParaRPr>
                  </a:p>
                </p:txBody>
              </p:sp>
            </p:grpSp>
            <p:grpSp>
              <p:nvGrpSpPr>
                <p:cNvPr id="43033" name="组合 14"/>
                <p:cNvGrpSpPr/>
                <p:nvPr/>
              </p:nvGrpSpPr>
              <p:grpSpPr>
                <a:xfrm>
                  <a:off x="0" y="2030625"/>
                  <a:ext cx="2016224" cy="522218"/>
                  <a:chOff x="0" y="0"/>
                  <a:chExt cx="2016224" cy="522218"/>
                </a:xfrm>
              </p:grpSpPr>
              <p:sp>
                <p:nvSpPr>
                  <p:cNvPr id="48155" name="矩形 19"/>
                  <p:cNvSpPr/>
                  <p:nvPr/>
                </p:nvSpPr>
                <p:spPr>
                  <a:xfrm>
                    <a:off x="241498" y="46297"/>
                    <a:ext cx="362623" cy="377008"/>
                  </a:xfrm>
                  <a:prstGeom prst="rect">
                    <a:avLst/>
                  </a:prstGeom>
                  <a:solidFill>
                    <a:srgbClr val="9BBB59"/>
                  </a:solidFill>
                  <a:ln w="9525">
                    <a:noFill/>
                  </a:ln>
                </p:spPr>
                <p:txBody>
                  <a:bodyPr anchor="ctr"/>
                  <a:lstStyle/>
                  <a:p>
                    <a:pPr lvl="0" algn="ctr" eaLnBrk="1" fontAlgn="base" hangingPunct="1"/>
                    <a:endParaRPr lang="zh-CN" altLang="en-US" strike="noStrike" noProof="1">
                      <a:solidFill>
                        <a:srgbClr val="F2F2F2"/>
                      </a:solidFill>
                      <a:latin typeface="宋体" panose="02010600030101010101" pitchFamily="2" charset="-122"/>
                      <a:ea typeface="宋体" panose="02010600030101010101" pitchFamily="2" charset="-122"/>
                      <a:sym typeface="宋体" panose="02010600030101010101" pitchFamily="2" charset="-122"/>
                    </a:endParaRPr>
                  </a:p>
                </p:txBody>
              </p:sp>
              <p:sp>
                <p:nvSpPr>
                  <p:cNvPr id="43035" name="TextBox 47"/>
                  <p:cNvSpPr/>
                  <p:nvPr/>
                </p:nvSpPr>
                <p:spPr>
                  <a:xfrm>
                    <a:off x="0" y="0"/>
                    <a:ext cx="900120" cy="522218"/>
                  </a:xfrm>
                  <a:prstGeom prst="rect">
                    <a:avLst/>
                  </a:prstGeom>
                  <a:noFill/>
                  <a:ln w="9525">
                    <a:noFill/>
                  </a:ln>
                </p:spPr>
                <p:txBody>
                  <a:bodyPr anchor="t">
                    <a:spAutoFit/>
                  </a:bodyPr>
                  <a:lstStyle/>
                  <a:p>
                    <a:pPr algn="ctr"/>
                    <a:r>
                      <a:rPr lang="en-US" altLang="x-none"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rPr>
                      <a:t>05</a:t>
                    </a:r>
                    <a:endParaRPr lang="zh-CN" altLang="en-US"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endParaRPr>
                  </a:p>
                </p:txBody>
              </p:sp>
              <p:sp>
                <p:nvSpPr>
                  <p:cNvPr id="48157" name="TextBox 48">
                    <a:hlinkClick r:id="rId3" action="ppaction://hlinksldjump"/>
                  </p:cNvPr>
                  <p:cNvSpPr/>
                  <p:nvPr/>
                </p:nvSpPr>
                <p:spPr>
                  <a:xfrm>
                    <a:off x="660742" y="46297"/>
                    <a:ext cx="1355482" cy="374696"/>
                  </a:xfrm>
                  <a:prstGeom prst="rect">
                    <a:avLst/>
                  </a:prstGeom>
                  <a:noFill/>
                  <a:ln w="9525">
                    <a:noFill/>
                  </a:ln>
                </p:spPr>
                <p:txBody>
                  <a:bodyPr>
                    <a:spAutoFit/>
                  </a:bodyPr>
                  <a:lstStyle/>
                  <a:p>
                    <a:pPr lvl="0" eaLnBrk="1" fontAlgn="base" hangingPunct="1"/>
                    <a:r>
                      <a:rPr lang="zh-CN" altLang="en-US" sz="2000" strike="noStrike" noProof="1">
                        <a:solidFill>
                          <a:srgbClr val="BFBFBF"/>
                        </a:solidFill>
                        <a:latin typeface="微软雅黑" panose="020B0503020204020204" pitchFamily="34" charset="-122"/>
                        <a:ea typeface="微软雅黑" panose="020B0503020204020204" pitchFamily="34" charset="-122"/>
                        <a:cs typeface="+mn-ea"/>
                        <a:sym typeface="微软雅黑" panose="020B0503020204020204" pitchFamily="34" charset="-122"/>
                      </a:rPr>
                      <a:t>作者合作</a:t>
                    </a:r>
                    <a:endParaRPr lang="zh-CN" altLang="en-US" strike="noStrike" noProof="1">
                      <a:latin typeface="Arial" panose="020B0604020202020204" pitchFamily="34" charset="0"/>
                      <a:ea typeface="宋体" panose="02010600030101010101" pitchFamily="2" charset="-122"/>
                    </a:endParaRPr>
                  </a:p>
                </p:txBody>
              </p:sp>
            </p:grpSp>
            <p:grpSp>
              <p:nvGrpSpPr>
                <p:cNvPr id="43037" name="组合 15"/>
                <p:cNvGrpSpPr/>
                <p:nvPr/>
              </p:nvGrpSpPr>
              <p:grpSpPr>
                <a:xfrm>
                  <a:off x="0" y="2707501"/>
                  <a:ext cx="2016224" cy="522218"/>
                  <a:chOff x="0" y="0"/>
                  <a:chExt cx="2016224" cy="522218"/>
                </a:xfrm>
              </p:grpSpPr>
              <p:sp>
                <p:nvSpPr>
                  <p:cNvPr id="48159" name="矩形 16"/>
                  <p:cNvSpPr/>
                  <p:nvPr/>
                </p:nvSpPr>
                <p:spPr>
                  <a:xfrm>
                    <a:off x="241498" y="46297"/>
                    <a:ext cx="362623" cy="377008"/>
                  </a:xfrm>
                  <a:prstGeom prst="rect">
                    <a:avLst/>
                  </a:prstGeom>
                  <a:solidFill>
                    <a:srgbClr val="9BBB59"/>
                  </a:solidFill>
                  <a:ln w="9525">
                    <a:noFill/>
                  </a:ln>
                </p:spPr>
                <p:txBody>
                  <a:bodyPr anchor="ctr"/>
                  <a:lstStyle/>
                  <a:p>
                    <a:pPr lvl="0" algn="ctr" eaLnBrk="1" fontAlgn="base" hangingPunct="1"/>
                    <a:endParaRPr lang="zh-CN" altLang="en-US" strike="noStrike" noProof="1">
                      <a:solidFill>
                        <a:srgbClr val="F2F2F2"/>
                      </a:solidFill>
                      <a:latin typeface="宋体" panose="02010600030101010101" pitchFamily="2" charset="-122"/>
                      <a:ea typeface="宋体" panose="02010600030101010101" pitchFamily="2" charset="-122"/>
                      <a:sym typeface="宋体" panose="02010600030101010101" pitchFamily="2" charset="-122"/>
                    </a:endParaRPr>
                  </a:p>
                </p:txBody>
              </p:sp>
              <p:sp>
                <p:nvSpPr>
                  <p:cNvPr id="48160" name="TextBox 44"/>
                  <p:cNvSpPr/>
                  <p:nvPr/>
                </p:nvSpPr>
                <p:spPr>
                  <a:xfrm>
                    <a:off x="0" y="0"/>
                    <a:ext cx="900120" cy="522218"/>
                  </a:xfrm>
                  <a:prstGeom prst="rect">
                    <a:avLst/>
                  </a:prstGeom>
                  <a:noFill/>
                  <a:ln w="9525">
                    <a:noFill/>
                  </a:ln>
                </p:spPr>
                <p:txBody>
                  <a:bodyPr>
                    <a:spAutoFit/>
                  </a:bodyPr>
                  <a:lstStyle/>
                  <a:p>
                    <a:pPr lvl="0" algn="ctr" eaLnBrk="1" fontAlgn="base" hangingPunct="1"/>
                    <a:r>
                      <a:rPr lang="zh-CN" altLang="en-US" sz="2800" b="1" strike="noStrike" noProof="1">
                        <a:solidFill>
                          <a:srgbClr val="F2F2F2"/>
                        </a:solidFill>
                        <a:latin typeface="Bradley Hand ITC" panose="03070402050302030203" pitchFamily="2" charset="0"/>
                        <a:ea typeface="楷体_GB2312" panose="02010609030101010101" charset="-122"/>
                        <a:cs typeface="+mn-ea"/>
                        <a:sym typeface="Bradley Hand ITC" panose="03070402050302030203" pitchFamily="2" charset="0"/>
                      </a:rPr>
                      <a:t>06</a:t>
                    </a:r>
                    <a:endParaRPr lang="zh-CN" altLang="en-US" strike="noStrike" noProof="1">
                      <a:latin typeface="Arial" panose="020B0604020202020204" pitchFamily="34" charset="0"/>
                      <a:ea typeface="宋体" panose="02010600030101010101" pitchFamily="2" charset="-122"/>
                    </a:endParaRPr>
                  </a:p>
                </p:txBody>
              </p:sp>
              <p:sp>
                <p:nvSpPr>
                  <p:cNvPr id="43040" name="TextBox 45">
                    <a:hlinkClick r:id="rId3" action="ppaction://hlinksldjump"/>
                  </p:cNvPr>
                  <p:cNvSpPr/>
                  <p:nvPr/>
                </p:nvSpPr>
                <p:spPr>
                  <a:xfrm>
                    <a:off x="660742" y="46297"/>
                    <a:ext cx="1355482" cy="373966"/>
                  </a:xfrm>
                  <a:prstGeom prst="rect">
                    <a:avLst/>
                  </a:prstGeom>
                  <a:noFill/>
                  <a:ln w="9525">
                    <a:noFill/>
                  </a:ln>
                </p:spPr>
                <p:txBody>
                  <a:bodyPr anchor="t">
                    <a:spAutoFit/>
                  </a:bodyPr>
                  <a:lstStyle/>
                  <a:p>
                    <a:endParaRPr lang="zh-CN" altLang="en-US" sz="2000" dirty="0">
                      <a:solidFill>
                        <a:srgbClr val="BFBFB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sp>
          <p:nvSpPr>
            <p:cNvPr id="48162" name="Rectangle 34"/>
            <p:cNvSpPr/>
            <p:nvPr/>
          </p:nvSpPr>
          <p:spPr>
            <a:xfrm>
              <a:off x="1019" y="532"/>
              <a:ext cx="1740" cy="717"/>
            </a:xfrm>
            <a:prstGeom prst="rect">
              <a:avLst/>
            </a:prstGeom>
            <a:noFill/>
            <a:ln w="9525" cap="flat" cmpd="sng">
              <a:solidFill>
                <a:srgbClr val="C0C0C0"/>
              </a:solidFill>
              <a:prstDash val="solid"/>
              <a:miter/>
              <a:headEnd type="none" w="med" len="med"/>
              <a:tailEnd type="none" w="med" len="med"/>
            </a:ln>
          </p:spPr>
          <p:txBody>
            <a:bodyPr anchor="ctr"/>
            <a:lstStyle/>
            <a:p>
              <a:pPr lvl="0" eaLnBrk="1" fontAlgn="base" hangingPunct="1"/>
              <a:endParaRPr lang="zh-CN" altLang="en-US" strike="noStrike" noProof="1">
                <a:latin typeface="Arial" panose="020B0604020202020204" pitchFamily="34" charset="0"/>
                <a:ea typeface="宋体" panose="02010600030101010101" pitchFamily="2" charset="-122"/>
              </a:endParaRPr>
            </a:p>
          </p:txBody>
        </p:sp>
        <p:sp>
          <p:nvSpPr>
            <p:cNvPr id="48163" name="Rectangle 35"/>
            <p:cNvSpPr/>
            <p:nvPr/>
          </p:nvSpPr>
          <p:spPr>
            <a:xfrm>
              <a:off x="1019" y="1683"/>
              <a:ext cx="1740" cy="717"/>
            </a:xfrm>
            <a:prstGeom prst="rect">
              <a:avLst/>
            </a:prstGeom>
            <a:noFill/>
            <a:ln w="9525" cap="flat" cmpd="sng">
              <a:solidFill>
                <a:srgbClr val="C0C0C0"/>
              </a:solidFill>
              <a:prstDash val="solid"/>
              <a:miter/>
              <a:headEnd type="none" w="med" len="med"/>
              <a:tailEnd type="none" w="med" len="med"/>
            </a:ln>
          </p:spPr>
          <p:txBody>
            <a:bodyPr anchor="ctr"/>
            <a:lstStyle/>
            <a:p>
              <a:pPr lvl="0" eaLnBrk="1" fontAlgn="base" hangingPunct="1"/>
              <a:endParaRPr lang="zh-CN" altLang="en-US" strike="noStrike" noProof="1">
                <a:latin typeface="Arial" panose="020B0604020202020204" pitchFamily="34" charset="0"/>
                <a:ea typeface="宋体" panose="02010600030101010101" pitchFamily="2" charset="-122"/>
              </a:endParaRPr>
            </a:p>
          </p:txBody>
        </p:sp>
        <p:sp>
          <p:nvSpPr>
            <p:cNvPr id="48164" name="Rectangle 36"/>
            <p:cNvSpPr/>
            <p:nvPr/>
          </p:nvSpPr>
          <p:spPr>
            <a:xfrm>
              <a:off x="1019" y="2778"/>
              <a:ext cx="1740" cy="717"/>
            </a:xfrm>
            <a:prstGeom prst="rect">
              <a:avLst/>
            </a:prstGeom>
            <a:noFill/>
            <a:ln w="9525" cap="flat" cmpd="sng">
              <a:solidFill>
                <a:srgbClr val="C0C0C0"/>
              </a:solidFill>
              <a:prstDash val="solid"/>
              <a:miter/>
              <a:headEnd type="none" w="med" len="med"/>
              <a:tailEnd type="none" w="med" len="med"/>
            </a:ln>
          </p:spPr>
          <p:txBody>
            <a:bodyPr anchor="ctr"/>
            <a:lstStyle/>
            <a:p>
              <a:pPr lvl="0" eaLnBrk="1" fontAlgn="base" hangingPunct="1"/>
              <a:endParaRPr lang="zh-CN" altLang="en-US" strike="noStrike" noProof="1">
                <a:latin typeface="Arial" panose="020B0604020202020204" pitchFamily="34" charset="0"/>
                <a:ea typeface="宋体" panose="02010600030101010101" pitchFamily="2" charset="-122"/>
              </a:endParaRPr>
            </a:p>
          </p:txBody>
        </p:sp>
        <p:sp>
          <p:nvSpPr>
            <p:cNvPr id="48165" name="Rectangle 37"/>
            <p:cNvSpPr/>
            <p:nvPr/>
          </p:nvSpPr>
          <p:spPr>
            <a:xfrm>
              <a:off x="1019" y="4847"/>
              <a:ext cx="1740" cy="717"/>
            </a:xfrm>
            <a:prstGeom prst="rect">
              <a:avLst/>
            </a:prstGeom>
            <a:noFill/>
            <a:ln w="9525" cap="flat" cmpd="sng">
              <a:solidFill>
                <a:srgbClr val="C0C0C0"/>
              </a:solidFill>
              <a:prstDash val="solid"/>
              <a:miter/>
              <a:headEnd type="none" w="med" len="med"/>
              <a:tailEnd type="none" w="med" len="med"/>
            </a:ln>
          </p:spPr>
          <p:txBody>
            <a:bodyPr anchor="ctr"/>
            <a:lstStyle/>
            <a:p>
              <a:pPr lvl="0" eaLnBrk="1" fontAlgn="base" hangingPunct="1"/>
              <a:endParaRPr lang="zh-CN" altLang="en-US" strike="noStrike" noProof="1">
                <a:latin typeface="Arial" panose="020B0604020202020204" pitchFamily="34" charset="0"/>
                <a:ea typeface="宋体" panose="02010600030101010101" pitchFamily="2" charset="-122"/>
              </a:endParaRPr>
            </a:p>
          </p:txBody>
        </p:sp>
        <p:sp>
          <p:nvSpPr>
            <p:cNvPr id="48166" name="Rectangle 38"/>
            <p:cNvSpPr/>
            <p:nvPr/>
          </p:nvSpPr>
          <p:spPr>
            <a:xfrm>
              <a:off x="1019" y="3825"/>
              <a:ext cx="1740" cy="717"/>
            </a:xfrm>
            <a:prstGeom prst="rect">
              <a:avLst/>
            </a:prstGeom>
            <a:noFill/>
            <a:ln w="9525" cap="flat" cmpd="sng">
              <a:solidFill>
                <a:srgbClr val="C0C0C0"/>
              </a:solidFill>
              <a:prstDash val="solid"/>
              <a:miter/>
              <a:headEnd type="none" w="med" len="med"/>
              <a:tailEnd type="none" w="med" len="med"/>
            </a:ln>
          </p:spPr>
          <p:txBody>
            <a:bodyPr anchor="ctr"/>
            <a:lstStyle/>
            <a:p>
              <a:pPr lvl="0" eaLnBrk="1" fontAlgn="base" hangingPunct="1"/>
              <a:endParaRPr lang="zh-CN" altLang="en-US" strike="noStrike" noProof="1">
                <a:latin typeface="Arial" panose="020B0604020202020204" pitchFamily="34" charset="0"/>
                <a:ea typeface="宋体" panose="02010600030101010101" pitchFamily="2" charset="-122"/>
              </a:endParaRPr>
            </a:p>
          </p:txBody>
        </p:sp>
        <p:sp>
          <p:nvSpPr>
            <p:cNvPr id="43046" name="Rectangle 39"/>
            <p:cNvSpPr/>
            <p:nvPr/>
          </p:nvSpPr>
          <p:spPr>
            <a:xfrm>
              <a:off x="1019" y="5969"/>
              <a:ext cx="1740" cy="717"/>
            </a:xfrm>
            <a:prstGeom prst="rect">
              <a:avLst/>
            </a:prstGeom>
            <a:noFill/>
            <a:ln w="9525" cap="flat" cmpd="sng">
              <a:solidFill>
                <a:srgbClr val="C0C0C0"/>
              </a:solidFill>
              <a:prstDash val="solid"/>
              <a:miter/>
              <a:headEnd type="none" w="med" len="med"/>
              <a:tailEnd type="none" w="med" len="med"/>
            </a:ln>
          </p:spPr>
          <p:txBody>
            <a:bodyPr wrap="none" anchor="ctr"/>
            <a:lstStyle/>
            <a:p>
              <a:pPr algn="ctr"/>
              <a:r>
                <a:rPr lang="zh-CN" altLang="en-US" sz="2000" dirty="0">
                  <a:solidFill>
                    <a:srgbClr val="BFBFBF"/>
                  </a:solidFill>
                  <a:latin typeface="微软雅黑" panose="020B0503020204020204" pitchFamily="34" charset="-122"/>
                  <a:ea typeface="微软雅黑" panose="020B0503020204020204" pitchFamily="34" charset="-122"/>
                  <a:sym typeface="微软雅黑" panose="020B0503020204020204" pitchFamily="34" charset="-122"/>
                </a:rPr>
                <a:t>各种分布</a:t>
              </a:r>
              <a:endParaRPr lang="zh-CN" altLang="en-US" sz="2000" dirty="0">
                <a:solidFill>
                  <a:srgbClr val="BFBFB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3047" name="直接连接符 11"/>
          <p:cNvSpPr/>
          <p:nvPr/>
        </p:nvSpPr>
        <p:spPr>
          <a:xfrm flipH="1">
            <a:off x="3484033" y="1272117"/>
            <a:ext cx="4872567" cy="0"/>
          </a:xfrm>
          <a:prstGeom prst="line">
            <a:avLst/>
          </a:prstGeom>
          <a:ln w="9525" cap="flat" cmpd="sng">
            <a:solidFill>
              <a:srgbClr val="339966"/>
            </a:solidFill>
            <a:prstDash val="solid"/>
            <a:round/>
            <a:headEnd type="diamond" w="lg" len="lg"/>
            <a:tailEnd type="none" w="med" len="med"/>
          </a:ln>
        </p:spPr>
      </p:sp>
      <p:sp>
        <p:nvSpPr>
          <p:cNvPr id="43048" name="TextBox 33"/>
          <p:cNvSpPr txBox="1"/>
          <p:nvPr/>
        </p:nvSpPr>
        <p:spPr>
          <a:xfrm>
            <a:off x="3945467" y="810684"/>
            <a:ext cx="4906433" cy="460375"/>
          </a:xfrm>
          <a:prstGeom prst="rect">
            <a:avLst/>
          </a:prstGeom>
          <a:noFill/>
          <a:ln w="9525">
            <a:noFill/>
          </a:ln>
        </p:spPr>
        <p:txBody>
          <a:bodyPr anchor="t">
            <a:spAutoFit/>
          </a:bodyPr>
          <a:lstStyle/>
          <a:p>
            <a:r>
              <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分析文献 — 选取文献</a:t>
            </a:r>
            <a:endPar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3049" name="文本框 1"/>
          <p:cNvSpPr txBox="1"/>
          <p:nvPr/>
        </p:nvSpPr>
        <p:spPr>
          <a:xfrm>
            <a:off x="213784" y="-42333"/>
            <a:ext cx="7532370" cy="829945"/>
          </a:xfrm>
          <a:prstGeom prst="rect">
            <a:avLst/>
          </a:prstGeom>
          <a:noFill/>
          <a:ln w="9525">
            <a:noFill/>
          </a:ln>
        </p:spPr>
        <p:txBody>
          <a:bodyPr wrap="none" anchor="t">
            <a:spAutoFit/>
          </a:bodyPr>
          <a:lstStyle/>
          <a:p>
            <a:pPr>
              <a:lnSpc>
                <a:spcPct val="150000"/>
              </a:lnSpc>
            </a:pPr>
            <a:r>
              <a:rPr lang="zh-CN" altLang="en-US" sz="3200" b="1" dirty="0">
                <a:solidFill>
                  <a:schemeClr val="bg1"/>
                </a:solidFill>
                <a:latin typeface="Arial" panose="020B0604020202020204" pitchFamily="34" charset="0"/>
                <a:ea typeface="宋体" panose="02010600030101010101" pitchFamily="2" charset="-122"/>
                <a:sym typeface="宋体" panose="02010600030101010101" pitchFamily="2" charset="-122"/>
              </a:rPr>
              <a:t>文献分析，深入了解学科动态，辅助研究</a:t>
            </a:r>
            <a:endParaRPr lang="zh-CN" altLang="en-US" sz="3200" b="1" dirty="0">
              <a:solidFill>
                <a:schemeClr val="bg1"/>
              </a:solidFill>
              <a:latin typeface="Arial" panose="020B0604020202020204" pitchFamily="34" charset="0"/>
              <a:ea typeface="宋体" panose="02010600030101010101" pitchFamily="2" charset="-122"/>
              <a:sym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48130"/>
                                        </p:tgtEl>
                                      </p:cBhvr>
                                      <p:by x="50000" y="100000"/>
                                    </p:animScale>
                                  </p:childTnLst>
                                </p:cTn>
                              </p:par>
                              <p:par>
                                <p:cTn id="7" presetID="35" presetClass="path" presetSubtype="0" accel="50000" decel="50000" fill="hold" nodeType="withEffect">
                                  <p:stCondLst>
                                    <p:cond delay="0"/>
                                  </p:stCondLst>
                                  <p:childTnLst>
                                    <p:animMotion origin="layout" path="M 0.000000 0.000000 L -0.227076 0.001019 " pathEditMode="relative" rAng="0" ptsTypes="">
                                      <p:cBhvr>
                                        <p:cTn id="8" dur="1000" fill="hold"/>
                                        <p:tgtEl>
                                          <p:spTgt spid="48130"/>
                                        </p:tgtEl>
                                        <p:attrNameLst>
                                          <p:attrName>ppt_x</p:attrName>
                                          <p:attrName>ppt_y</p:attrName>
                                        </p:attrNameLst>
                                      </p:cBhvr>
                                      <p:rCtr x="-8700" y="-1"/>
                                    </p:animMotion>
                                  </p:childTnLst>
                                </p:cTn>
                              </p:par>
                              <p:par>
                                <p:cTn id="9" presetID="6" presetClass="emph" presetSubtype="0" fill="hold" nodeType="withEffect">
                                  <p:stCondLst>
                                    <p:cond delay="0"/>
                                  </p:stCondLst>
                                  <p:childTnLst>
                                    <p:animScale>
                                      <p:cBhvr>
                                        <p:cTn id="10" dur="1000" fill="hold"/>
                                        <p:tgtEl>
                                          <p:spTgt spid="48134"/>
                                        </p:tgtEl>
                                      </p:cBhvr>
                                      <p:by x="50000" y="50000"/>
                                    </p:animScale>
                                  </p:childTnLst>
                                </p:cTn>
                              </p:par>
                              <p:par>
                                <p:cTn id="11" presetID="56" presetClass="path" presetSubtype="0" accel="50000" decel="50000" fill="hold" nodeType="withEffect">
                                  <p:stCondLst>
                                    <p:cond delay="0"/>
                                  </p:stCondLst>
                                  <p:childTnLst>
                                    <p:animMotion origin="layout" path="M 0.028326 -0.061944 L 0.215465 -0.412500 " pathEditMode="relative" rAng="0" ptsTypes="">
                                      <p:cBhvr>
                                        <p:cTn id="12" dur="1000" fill="hold"/>
                                        <p:tgtEl>
                                          <p:spTgt spid="48134"/>
                                        </p:tgtEl>
                                        <p:attrNameLst>
                                          <p:attrName>ppt_x</p:attrName>
                                          <p:attrName>ppt_y</p:attrName>
                                        </p:attrNameLst>
                                      </p:cBhvr>
                                      <p:rCtr x="9300" y="-15700"/>
                                    </p:animMotion>
                                  </p:childTnLst>
                                </p:cTn>
                              </p:par>
                            </p:childTnLst>
                          </p:cTn>
                        </p:par>
                        <p:par>
                          <p:cTn id="13" fill="hold">
                            <p:stCondLst>
                              <p:cond delay="1000"/>
                            </p:stCondLst>
                            <p:childTnLst>
                              <p:par>
                                <p:cTn id="14" presetID="22" presetClass="entr" presetSubtype="8" fill="hold" nodeType="afterEffect">
                                  <p:stCondLst>
                                    <p:cond delay="0"/>
                                  </p:stCondLst>
                                  <p:iterate type="lt">
                                    <p:tmPct val="15000"/>
                                  </p:iterate>
                                  <p:childTnLst>
                                    <p:set>
                                      <p:cBhvr>
                                        <p:cTn id="15" dur="1" fill="hold">
                                          <p:stCondLst>
                                            <p:cond delay="0"/>
                                          </p:stCondLst>
                                        </p:cTn>
                                        <p:tgtEl>
                                          <p:spTgt spid="48131">
                                            <p:txEl>
                                              <p:pRg st="0" end="0"/>
                                            </p:txEl>
                                          </p:spTgt>
                                        </p:tgtEl>
                                        <p:attrNameLst>
                                          <p:attrName>style.visibility</p:attrName>
                                        </p:attrNameLst>
                                      </p:cBhvr>
                                      <p:to>
                                        <p:strVal val="visible"/>
                                      </p:to>
                                    </p:set>
                                    <p:animEffect transition="in" filter="wipe(left)">
                                      <p:cBhvr>
                                        <p:cTn id="16" dur="1000"/>
                                        <p:tgtEl>
                                          <p:spTgt spid="48131">
                                            <p:txEl>
                                              <p:pRg st="0" end="0"/>
                                            </p:txEl>
                                          </p:spTgt>
                                        </p:tgtEl>
                                      </p:cBhvr>
                                    </p:animEffect>
                                  </p:childTnLst>
                                  <p:subTnLst>
                                    <p:audio>
                                      <p:cMediaNode>
                                        <p:cTn display="0" masterRel="sameClick">
                                          <p:stCondLst>
                                            <p:cond evt="begin" delay="0">
                                              <p:tn val="14"/>
                                            </p:cond>
                                          </p:stCondLst>
                                          <p:endCondLst>
                                            <p:cond evt="onStopAudio" delay="0">
                                              <p:tgtEl>
                                                <p:sldTgt/>
                                              </p:tgtEl>
                                            </p:cond>
                                          </p:endCondLst>
                                        </p:cTn>
                                        <p:tgtEl>
                                          <p:sndTgt r:embed="rId4" name="type.wav"/>
                                        </p:tgtEl>
                                      </p:cMediaNode>
                                    </p:audio>
                                  </p:subTnLst>
                                </p:cTn>
                              </p:par>
                            </p:childTnLst>
                          </p:cTn>
                        </p:par>
                      </p:childTnLst>
                    </p:cTn>
                  </p:par>
                  <p:par>
                    <p:cTn id="17" fill="hold">
                      <p:stCondLst>
                        <p:cond delay="indefinite"/>
                      </p:stCondLst>
                      <p:childTnLst>
                        <p:par>
                          <p:cTn id="18" fill="hold">
                            <p:stCondLst>
                              <p:cond delay="0"/>
                            </p:stCondLst>
                            <p:childTnLst>
                              <p:par>
                                <p:cTn id="19" presetID="54" presetClass="entr" presetSubtype="0" accel="100000" fill="hold" nodeType="clickEffect">
                                  <p:stCondLst>
                                    <p:cond delay="0"/>
                                  </p:stCondLst>
                                  <p:childTnLst>
                                    <p:set>
                                      <p:cBhvr>
                                        <p:cTn id="20" dur="1" fill="hold">
                                          <p:stCondLst>
                                            <p:cond delay="0"/>
                                          </p:stCondLst>
                                        </p:cTn>
                                        <p:tgtEl>
                                          <p:spTgt spid="48132">
                                            <p:txEl>
                                              <p:pRg st="0" end="0"/>
                                            </p:txEl>
                                          </p:spTgt>
                                        </p:tgtEl>
                                        <p:attrNameLst>
                                          <p:attrName>style.visibility</p:attrName>
                                        </p:attrNameLst>
                                      </p:cBhvr>
                                      <p:to>
                                        <p:strVal val="visible"/>
                                      </p:to>
                                    </p:set>
                                    <p:anim calcmode="lin" valueType="num">
                                      <p:cBhvr>
                                        <p:cTn id="21" dur="500" fill="hold"/>
                                        <p:tgtEl>
                                          <p:spTgt spid="48132">
                                            <p:txEl>
                                              <p:pRg st="0" end="0"/>
                                            </p:txEl>
                                          </p:spTgt>
                                        </p:tgtEl>
                                        <p:attrNameLst>
                                          <p:attrName>ppt_w</p:attrName>
                                        </p:attrNameLst>
                                      </p:cBhvr>
                                      <p:tavLst>
                                        <p:tav tm="0">
                                          <p:val>
                                            <p:strVal val="#ppt_w*0.05"/>
                                          </p:val>
                                        </p:tav>
                                        <p:tav tm="100000">
                                          <p:val>
                                            <p:strVal val="#ppt_w"/>
                                          </p:val>
                                        </p:tav>
                                      </p:tavLst>
                                    </p:anim>
                                    <p:anim calcmode="lin" valueType="num">
                                      <p:cBhvr>
                                        <p:cTn id="22" dur="500" fill="hold"/>
                                        <p:tgtEl>
                                          <p:spTgt spid="48132">
                                            <p:txEl>
                                              <p:pRg st="0" end="0"/>
                                            </p:txEl>
                                          </p:spTgt>
                                        </p:tgtEl>
                                        <p:attrNameLst>
                                          <p:attrName>ppt_h</p:attrName>
                                        </p:attrNameLst>
                                      </p:cBhvr>
                                      <p:tavLst>
                                        <p:tav tm="0">
                                          <p:val>
                                            <p:strVal val="#ppt_h"/>
                                          </p:val>
                                        </p:tav>
                                        <p:tav tm="100000">
                                          <p:val>
                                            <p:strVal val="#ppt_h"/>
                                          </p:val>
                                        </p:tav>
                                      </p:tavLst>
                                    </p:anim>
                                    <p:anim calcmode="lin" valueType="num">
                                      <p:cBhvr>
                                        <p:cTn id="23" dur="500" fill="hold"/>
                                        <p:tgtEl>
                                          <p:spTgt spid="48132">
                                            <p:txEl>
                                              <p:pRg st="0" end="0"/>
                                            </p:txEl>
                                          </p:spTgt>
                                        </p:tgtEl>
                                        <p:attrNameLst>
                                          <p:attrName>ppt_x</p:attrName>
                                        </p:attrNameLst>
                                      </p:cBhvr>
                                      <p:tavLst>
                                        <p:tav tm="0">
                                          <p:val>
                                            <p:strVal val="#ppt_x-.2"/>
                                          </p:val>
                                        </p:tav>
                                        <p:tav tm="100000">
                                          <p:val>
                                            <p:strVal val="#ppt_x"/>
                                          </p:val>
                                        </p:tav>
                                      </p:tavLst>
                                    </p:anim>
                                    <p:anim calcmode="lin" valueType="num">
                                      <p:cBhvr>
                                        <p:cTn id="24" dur="500" fill="hold"/>
                                        <p:tgtEl>
                                          <p:spTgt spid="48132">
                                            <p:txEl>
                                              <p:pRg st="0" end="0"/>
                                            </p:txEl>
                                          </p:spTgt>
                                        </p:tgtEl>
                                        <p:attrNameLst>
                                          <p:attrName>ppt_y</p:attrName>
                                        </p:attrNameLst>
                                      </p:cBhvr>
                                      <p:tavLst>
                                        <p:tav tm="0">
                                          <p:val>
                                            <p:strVal val="#ppt_y"/>
                                          </p:val>
                                        </p:tav>
                                        <p:tav tm="100000">
                                          <p:val>
                                            <p:strVal val="#ppt_y"/>
                                          </p:val>
                                        </p:tav>
                                      </p:tavLst>
                                    </p:anim>
                                    <p:animEffect transition="in" filter="fade">
                                      <p:cBhvr>
                                        <p:cTn id="25" dur="500"/>
                                        <p:tgtEl>
                                          <p:spTgt spid="4813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8133">
                                            <p:txEl>
                                              <p:pRg st="0" end="0"/>
                                            </p:txEl>
                                          </p:spTgt>
                                        </p:tgtEl>
                                        <p:attrNameLst>
                                          <p:attrName>style.visibility</p:attrName>
                                        </p:attrNameLst>
                                      </p:cBhvr>
                                      <p:to>
                                        <p:strVal val="visible"/>
                                      </p:to>
                                    </p:set>
                                    <p:anim calcmode="lin" valueType="num">
                                      <p:cBhvr>
                                        <p:cTn id="30" dur="500" fill="hold"/>
                                        <p:tgtEl>
                                          <p:spTgt spid="48133">
                                            <p:txEl>
                                              <p:pRg st="0" end="0"/>
                                            </p:txEl>
                                          </p:spTgt>
                                        </p:tgtEl>
                                        <p:attrNameLst>
                                          <p:attrName>ppt_x</p:attrName>
                                        </p:attrNameLst>
                                      </p:cBhvr>
                                      <p:tavLst>
                                        <p:tav tm="0">
                                          <p:val>
                                            <p:strVal val="#ppt_x"/>
                                          </p:val>
                                        </p:tav>
                                        <p:tav tm="100000">
                                          <p:val>
                                            <p:strVal val="#ppt_x"/>
                                          </p:val>
                                        </p:tav>
                                      </p:tavLst>
                                    </p:anim>
                                    <p:anim calcmode="lin" valueType="num">
                                      <p:cBhvr>
                                        <p:cTn id="31" dur="500" fill="hold"/>
                                        <p:tgtEl>
                                          <p:spTgt spid="4813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椭圆 13"/>
          <p:cNvSpPr/>
          <p:nvPr/>
        </p:nvSpPr>
        <p:spPr>
          <a:xfrm>
            <a:off x="3676651" y="1068917"/>
            <a:ext cx="287867" cy="289984"/>
          </a:xfrm>
          <a:prstGeom prst="ellipse">
            <a:avLst/>
          </a:prstGeom>
          <a:solidFill>
            <a:srgbClr val="92D050"/>
          </a:solidFill>
          <a:ln w="9525">
            <a:noFill/>
          </a:ln>
        </p:spPr>
        <p:txBody>
          <a:bodyPr lIns="17994" tIns="10796" rIns="17994" bIns="10796" anchor="ctr"/>
          <a:lstStyle/>
          <a:p>
            <a:pPr lvl="0" algn="ctr" eaLnBrk="1" fontAlgn="base" hangingPunct="1"/>
            <a:r>
              <a:rPr lang="zh-CN" altLang="en-US" sz="2000" strike="noStrike" noProof="1">
                <a:solidFill>
                  <a:schemeClr val="bg1"/>
                </a:solidFill>
                <a:latin typeface="Arial" panose="020B0604020202020204" pitchFamily="34" charset="0"/>
                <a:ea typeface="宋体" panose="02010600030101010101" pitchFamily="2" charset="-122"/>
                <a:cs typeface="+mn-ea"/>
              </a:rPr>
              <a:t>2</a:t>
            </a:r>
            <a:endParaRPr lang="zh-CN" altLang="en-US" strike="noStrike" noProof="1">
              <a:latin typeface="Arial" panose="020B0604020202020204" pitchFamily="34" charset="0"/>
              <a:ea typeface="宋体" panose="02010600030101010101" pitchFamily="2" charset="-122"/>
            </a:endParaRPr>
          </a:p>
        </p:txBody>
      </p:sp>
      <p:pic>
        <p:nvPicPr>
          <p:cNvPr id="44034" name="Picture 2"/>
          <p:cNvPicPr>
            <a:picLocks noChangeAspect="1"/>
          </p:cNvPicPr>
          <p:nvPr/>
        </p:nvPicPr>
        <p:blipFill>
          <a:blip r:embed="rId1"/>
          <a:stretch>
            <a:fillRect/>
          </a:stretch>
        </p:blipFill>
        <p:spPr>
          <a:xfrm>
            <a:off x="1712384" y="1358900"/>
            <a:ext cx="9017000" cy="5467351"/>
          </a:xfrm>
          <a:prstGeom prst="rect">
            <a:avLst/>
          </a:prstGeom>
          <a:noFill/>
          <a:ln w="9525">
            <a:noFill/>
          </a:ln>
        </p:spPr>
      </p:pic>
      <p:pic>
        <p:nvPicPr>
          <p:cNvPr id="49156" name="Picture 3"/>
          <p:cNvPicPr>
            <a:picLocks noChangeAspect="1"/>
          </p:cNvPicPr>
          <p:nvPr/>
        </p:nvPicPr>
        <p:blipFill>
          <a:blip r:embed="rId2"/>
          <a:stretch>
            <a:fillRect/>
          </a:stretch>
        </p:blipFill>
        <p:spPr>
          <a:xfrm>
            <a:off x="7833784" y="1579033"/>
            <a:ext cx="1494367" cy="3788833"/>
          </a:xfrm>
          <a:prstGeom prst="rect">
            <a:avLst/>
          </a:prstGeom>
          <a:noFill/>
          <a:ln w="9525">
            <a:noFill/>
          </a:ln>
        </p:spPr>
      </p:pic>
      <p:grpSp>
        <p:nvGrpSpPr>
          <p:cNvPr id="44036" name="Group 4"/>
          <p:cNvGrpSpPr/>
          <p:nvPr/>
        </p:nvGrpSpPr>
        <p:grpSpPr>
          <a:xfrm>
            <a:off x="-273049" y="1579033"/>
            <a:ext cx="1985433" cy="4438651"/>
            <a:chOff x="0" y="0"/>
            <a:chExt cx="3168" cy="6991"/>
          </a:xfrm>
        </p:grpSpPr>
        <p:sp>
          <p:nvSpPr>
            <p:cNvPr id="49158" name="矩形 1"/>
            <p:cNvSpPr/>
            <p:nvPr/>
          </p:nvSpPr>
          <p:spPr>
            <a:xfrm>
              <a:off x="377" y="0"/>
              <a:ext cx="2679" cy="6991"/>
            </a:xfrm>
            <a:prstGeom prst="rect">
              <a:avLst/>
            </a:prstGeom>
            <a:solidFill>
              <a:srgbClr val="F9F9F9"/>
            </a:solidFill>
            <a:ln w="9525" cap="flat" cmpd="sng">
              <a:solidFill>
                <a:srgbClr val="E2E2E2"/>
              </a:solidFill>
              <a:prstDash val="solid"/>
              <a:miter/>
              <a:headEnd type="none" w="med" len="med"/>
              <a:tailEnd type="none" w="med" len="med"/>
            </a:ln>
          </p:spPr>
          <p:txBody>
            <a:bodyPr anchor="ctr"/>
            <a:lstStyle/>
            <a:p>
              <a:pPr lvl="0" algn="ctr" eaLnBrk="1" fontAlgn="base" hangingPunct="1"/>
              <a:r>
                <a:rPr lang="zh-CN" altLang="en-US" strike="noStrike" noProof="1">
                  <a:solidFill>
                    <a:srgbClr val="FFFFFF"/>
                  </a:solidFill>
                  <a:latin typeface="宋体" panose="02010600030101010101" pitchFamily="2" charset="-122"/>
                  <a:ea typeface="宋体" panose="02010600030101010101" pitchFamily="2" charset="-122"/>
                  <a:cs typeface="+mn-ea"/>
                  <a:sym typeface="宋体" panose="02010600030101010101" pitchFamily="2" charset="-122"/>
                </a:rPr>
                <a:t> </a:t>
              </a:r>
              <a:endParaRPr lang="zh-CN" altLang="en-US" strike="noStrike" noProof="1">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nvGrpSpPr>
            <p:cNvPr id="44038" name="组合 6"/>
            <p:cNvGrpSpPr/>
            <p:nvPr/>
          </p:nvGrpSpPr>
          <p:grpSpPr>
            <a:xfrm>
              <a:off x="0" y="531"/>
              <a:ext cx="3168" cy="6153"/>
              <a:chOff x="0" y="0"/>
              <a:chExt cx="2016224" cy="3906345"/>
            </a:xfrm>
          </p:grpSpPr>
          <p:sp>
            <p:nvSpPr>
              <p:cNvPr id="49160" name="TextBox 36">
                <a:hlinkClick r:id="rId3" action="ppaction://hlinksldjump"/>
              </p:cNvPr>
              <p:cNvSpPr/>
              <p:nvPr/>
            </p:nvSpPr>
            <p:spPr>
              <a:xfrm>
                <a:off x="660742" y="46297"/>
                <a:ext cx="1355482" cy="398779"/>
              </a:xfrm>
              <a:prstGeom prst="rect">
                <a:avLst/>
              </a:prstGeom>
              <a:noFill/>
              <a:ln w="9525">
                <a:noFill/>
              </a:ln>
            </p:spPr>
            <p:txBody>
              <a:bodyPr>
                <a:spAutoFit/>
              </a:bodyPr>
              <a:lstStyle/>
              <a:p>
                <a:pPr lvl="0" eaLnBrk="1" fontAlgn="base" hangingPunct="1"/>
                <a:r>
                  <a:rPr lang="zh-CN" altLang="en-US" sz="2000" strike="noStrike" noProof="1">
                    <a:solidFill>
                      <a:srgbClr val="BFBFBF"/>
                    </a:solidFill>
                    <a:latin typeface="微软雅黑" panose="020B0503020204020204" pitchFamily="34" charset="-122"/>
                    <a:ea typeface="微软雅黑" panose="020B0503020204020204" pitchFamily="34" charset="-122"/>
                    <a:cs typeface="+mn-ea"/>
                    <a:sym typeface="宋体" panose="02010600030101010101" pitchFamily="2" charset="-122"/>
                  </a:rPr>
                  <a:t>总体趋势</a:t>
                </a:r>
                <a:endParaRPr lang="zh-CN" altLang="en-US" strike="noStrike" noProof="1">
                  <a:latin typeface="Arial" panose="020B0604020202020204" pitchFamily="34" charset="0"/>
                  <a:ea typeface="宋体" panose="02010600030101010101" pitchFamily="2" charset="-122"/>
                </a:endParaRPr>
              </a:p>
            </p:txBody>
          </p:sp>
          <p:sp>
            <p:nvSpPr>
              <p:cNvPr id="49161" name="矩形 8"/>
              <p:cNvSpPr/>
              <p:nvPr/>
            </p:nvSpPr>
            <p:spPr>
              <a:xfrm>
                <a:off x="241498" y="46297"/>
                <a:ext cx="362623" cy="377008"/>
              </a:xfrm>
              <a:prstGeom prst="rect">
                <a:avLst/>
              </a:prstGeom>
              <a:solidFill>
                <a:srgbClr val="9BBB59"/>
              </a:solidFill>
              <a:ln w="9525">
                <a:noFill/>
              </a:ln>
            </p:spPr>
            <p:txBody>
              <a:bodyPr anchor="ctr"/>
              <a:lstStyle/>
              <a:p>
                <a:pPr lvl="0" algn="ctr" eaLnBrk="1" fontAlgn="base" hangingPunct="1"/>
                <a:endParaRPr lang="zh-CN" altLang="en-US" strike="noStrike" noProof="1">
                  <a:solidFill>
                    <a:srgbClr val="F2F2F2"/>
                  </a:solidFill>
                  <a:latin typeface="宋体" panose="02010600030101010101" pitchFamily="2" charset="-122"/>
                  <a:ea typeface="宋体" panose="02010600030101010101" pitchFamily="2" charset="-122"/>
                  <a:sym typeface="宋体" panose="02010600030101010101" pitchFamily="2" charset="-122"/>
                </a:endParaRPr>
              </a:p>
            </p:txBody>
          </p:sp>
          <p:sp>
            <p:nvSpPr>
              <p:cNvPr id="44041" name="TextBox 35"/>
              <p:cNvSpPr/>
              <p:nvPr/>
            </p:nvSpPr>
            <p:spPr>
              <a:xfrm>
                <a:off x="0" y="0"/>
                <a:ext cx="900120" cy="521969"/>
              </a:xfrm>
              <a:prstGeom prst="rect">
                <a:avLst/>
              </a:prstGeom>
              <a:noFill/>
              <a:ln w="9525">
                <a:noFill/>
              </a:ln>
            </p:spPr>
            <p:txBody>
              <a:bodyPr anchor="t">
                <a:spAutoFit/>
              </a:bodyPr>
              <a:lstStyle/>
              <a:p>
                <a:pPr algn="ctr"/>
                <a:r>
                  <a:rPr lang="en-US" altLang="x-none"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rPr>
                  <a:t>01</a:t>
                </a:r>
                <a:endParaRPr lang="zh-CN" altLang="en-US"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endParaRPr>
              </a:p>
            </p:txBody>
          </p:sp>
          <p:grpSp>
            <p:nvGrpSpPr>
              <p:cNvPr id="44042" name="组合 10"/>
              <p:cNvGrpSpPr/>
              <p:nvPr/>
            </p:nvGrpSpPr>
            <p:grpSpPr>
              <a:xfrm>
                <a:off x="0" y="676875"/>
                <a:ext cx="2016224" cy="3229470"/>
                <a:chOff x="0" y="0"/>
                <a:chExt cx="2016224" cy="3229470"/>
              </a:xfrm>
            </p:grpSpPr>
            <p:grpSp>
              <p:nvGrpSpPr>
                <p:cNvPr id="44043" name="组合 11"/>
                <p:cNvGrpSpPr/>
                <p:nvPr/>
              </p:nvGrpSpPr>
              <p:grpSpPr>
                <a:xfrm>
                  <a:off x="0" y="0"/>
                  <a:ext cx="2016224" cy="521969"/>
                  <a:chOff x="0" y="0"/>
                  <a:chExt cx="2016224" cy="521969"/>
                </a:xfrm>
              </p:grpSpPr>
              <p:sp>
                <p:nvSpPr>
                  <p:cNvPr id="49165" name="矩形 28"/>
                  <p:cNvSpPr/>
                  <p:nvPr/>
                </p:nvSpPr>
                <p:spPr>
                  <a:xfrm>
                    <a:off x="241498" y="46297"/>
                    <a:ext cx="362623" cy="377008"/>
                  </a:xfrm>
                  <a:prstGeom prst="rect">
                    <a:avLst/>
                  </a:prstGeom>
                  <a:solidFill>
                    <a:srgbClr val="9BBB59"/>
                  </a:solidFill>
                  <a:ln w="9525">
                    <a:noFill/>
                  </a:ln>
                </p:spPr>
                <p:txBody>
                  <a:bodyPr anchor="ctr"/>
                  <a:lstStyle/>
                  <a:p>
                    <a:pPr lvl="0" algn="ctr" eaLnBrk="1" fontAlgn="base" hangingPunct="1"/>
                    <a:endParaRPr lang="zh-CN" altLang="en-US" strike="noStrike" noProof="1">
                      <a:solidFill>
                        <a:srgbClr val="F2F2F2"/>
                      </a:solidFill>
                      <a:latin typeface="宋体" panose="02010600030101010101" pitchFamily="2" charset="-122"/>
                      <a:ea typeface="宋体" panose="02010600030101010101" pitchFamily="2" charset="-122"/>
                      <a:sym typeface="宋体" panose="02010600030101010101" pitchFamily="2" charset="-122"/>
                    </a:endParaRPr>
                  </a:p>
                </p:txBody>
              </p:sp>
              <p:sp>
                <p:nvSpPr>
                  <p:cNvPr id="44045" name="TextBox 56"/>
                  <p:cNvSpPr/>
                  <p:nvPr/>
                </p:nvSpPr>
                <p:spPr>
                  <a:xfrm>
                    <a:off x="0" y="0"/>
                    <a:ext cx="900120" cy="521969"/>
                  </a:xfrm>
                  <a:prstGeom prst="rect">
                    <a:avLst/>
                  </a:prstGeom>
                  <a:noFill/>
                  <a:ln w="9525">
                    <a:noFill/>
                  </a:ln>
                </p:spPr>
                <p:txBody>
                  <a:bodyPr anchor="t">
                    <a:spAutoFit/>
                  </a:bodyPr>
                  <a:lstStyle/>
                  <a:p>
                    <a:pPr algn="ctr"/>
                    <a:r>
                      <a:rPr lang="en-US" altLang="x-none"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rPr>
                      <a:t>02</a:t>
                    </a:r>
                    <a:endParaRPr lang="zh-CN" altLang="en-US"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endParaRPr>
                  </a:p>
                </p:txBody>
              </p:sp>
              <p:sp>
                <p:nvSpPr>
                  <p:cNvPr id="44046" name="TextBox 57">
                    <a:hlinkClick r:id="rId3" action="ppaction://hlinksldjump"/>
                  </p:cNvPr>
                  <p:cNvSpPr/>
                  <p:nvPr/>
                </p:nvSpPr>
                <p:spPr>
                  <a:xfrm>
                    <a:off x="660742" y="46297"/>
                    <a:ext cx="1355482" cy="374518"/>
                  </a:xfrm>
                  <a:prstGeom prst="rect">
                    <a:avLst/>
                  </a:prstGeom>
                  <a:noFill/>
                  <a:ln w="9525">
                    <a:noFill/>
                  </a:ln>
                </p:spPr>
                <p:txBody>
                  <a:bodyPr anchor="t">
                    <a:spAutoFit/>
                  </a:bodyPr>
                  <a:lstStyle/>
                  <a:p>
                    <a:r>
                      <a:rPr lang="zh-CN" altLang="en-US" sz="2000" dirty="0">
                        <a:solidFill>
                          <a:schemeClr val="hlink"/>
                        </a:solidFill>
                        <a:latin typeface="微软雅黑" panose="020B0503020204020204" pitchFamily="34" charset="-122"/>
                        <a:ea typeface="微软雅黑" panose="020B0503020204020204" pitchFamily="34" charset="-122"/>
                        <a:sym typeface="微软雅黑" panose="020B0503020204020204" pitchFamily="34" charset="-122"/>
                      </a:rPr>
                      <a:t>文献互引</a:t>
                    </a:r>
                    <a:endParaRPr lang="zh-CN" altLang="en-US" sz="2000" dirty="0">
                      <a:solidFill>
                        <a:schemeClr val="hlink"/>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4047" name="组合 12"/>
                <p:cNvGrpSpPr/>
                <p:nvPr/>
              </p:nvGrpSpPr>
              <p:grpSpPr>
                <a:xfrm>
                  <a:off x="0" y="676875"/>
                  <a:ext cx="2016224" cy="521969"/>
                  <a:chOff x="0" y="0"/>
                  <a:chExt cx="2016224" cy="521969"/>
                </a:xfrm>
              </p:grpSpPr>
              <p:sp>
                <p:nvSpPr>
                  <p:cNvPr id="49169" name="矩形 25"/>
                  <p:cNvSpPr/>
                  <p:nvPr/>
                </p:nvSpPr>
                <p:spPr>
                  <a:xfrm>
                    <a:off x="241498" y="46297"/>
                    <a:ext cx="362623" cy="377008"/>
                  </a:xfrm>
                  <a:prstGeom prst="rect">
                    <a:avLst/>
                  </a:prstGeom>
                  <a:solidFill>
                    <a:srgbClr val="9BBB59"/>
                  </a:solidFill>
                  <a:ln w="9525">
                    <a:noFill/>
                  </a:ln>
                </p:spPr>
                <p:txBody>
                  <a:bodyPr anchor="ctr"/>
                  <a:lstStyle/>
                  <a:p>
                    <a:pPr lvl="0" algn="ctr" eaLnBrk="1" fontAlgn="base" hangingPunct="1"/>
                    <a:endParaRPr lang="zh-CN" altLang="en-US" strike="noStrike" noProof="1">
                      <a:solidFill>
                        <a:srgbClr val="F2F2F2"/>
                      </a:solidFill>
                      <a:latin typeface="宋体" panose="02010600030101010101" pitchFamily="2" charset="-122"/>
                      <a:ea typeface="宋体" panose="02010600030101010101" pitchFamily="2" charset="-122"/>
                      <a:sym typeface="宋体" panose="02010600030101010101" pitchFamily="2" charset="-122"/>
                    </a:endParaRPr>
                  </a:p>
                </p:txBody>
              </p:sp>
              <p:sp>
                <p:nvSpPr>
                  <p:cNvPr id="44049" name="TextBox 53"/>
                  <p:cNvSpPr/>
                  <p:nvPr/>
                </p:nvSpPr>
                <p:spPr>
                  <a:xfrm>
                    <a:off x="0" y="0"/>
                    <a:ext cx="900120" cy="521969"/>
                  </a:xfrm>
                  <a:prstGeom prst="rect">
                    <a:avLst/>
                  </a:prstGeom>
                  <a:noFill/>
                  <a:ln w="9525">
                    <a:noFill/>
                  </a:ln>
                </p:spPr>
                <p:txBody>
                  <a:bodyPr anchor="t">
                    <a:spAutoFit/>
                  </a:bodyPr>
                  <a:lstStyle/>
                  <a:p>
                    <a:pPr algn="ctr"/>
                    <a:r>
                      <a:rPr lang="en-US" altLang="x-none"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rPr>
                      <a:t>03</a:t>
                    </a:r>
                    <a:endParaRPr lang="zh-CN" altLang="en-US"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endParaRPr>
                  </a:p>
                </p:txBody>
              </p:sp>
              <p:sp>
                <p:nvSpPr>
                  <p:cNvPr id="49171" name="TextBox 54">
                    <a:hlinkClick r:id="rId3" action="ppaction://hlinksldjump"/>
                  </p:cNvPr>
                  <p:cNvSpPr/>
                  <p:nvPr/>
                </p:nvSpPr>
                <p:spPr>
                  <a:xfrm>
                    <a:off x="660742" y="46297"/>
                    <a:ext cx="1355482" cy="374518"/>
                  </a:xfrm>
                  <a:prstGeom prst="rect">
                    <a:avLst/>
                  </a:prstGeom>
                  <a:noFill/>
                  <a:ln w="9525">
                    <a:noFill/>
                  </a:ln>
                </p:spPr>
                <p:txBody>
                  <a:bodyPr>
                    <a:spAutoFit/>
                  </a:bodyPr>
                  <a:lstStyle/>
                  <a:p>
                    <a:pPr lvl="0" eaLnBrk="1" fontAlgn="base" hangingPunct="1"/>
                    <a:r>
                      <a:rPr lang="zh-CN" altLang="en-US" sz="2000" strike="noStrike" noProof="1">
                        <a:solidFill>
                          <a:srgbClr val="BFBFBF"/>
                        </a:solidFill>
                        <a:latin typeface="微软雅黑" panose="020B0503020204020204" pitchFamily="34" charset="-122"/>
                        <a:ea typeface="微软雅黑" panose="020B0503020204020204" pitchFamily="34" charset="-122"/>
                        <a:cs typeface="+mn-ea"/>
                        <a:sym typeface="微软雅黑" panose="020B0503020204020204" pitchFamily="34" charset="-122"/>
                      </a:rPr>
                      <a:t>文献集合</a:t>
                    </a:r>
                    <a:endParaRPr lang="zh-CN" altLang="en-US" strike="noStrike" noProof="1">
                      <a:latin typeface="Arial" panose="020B0604020202020204" pitchFamily="34" charset="0"/>
                      <a:ea typeface="宋体" panose="02010600030101010101" pitchFamily="2" charset="-122"/>
                    </a:endParaRPr>
                  </a:p>
                </p:txBody>
              </p:sp>
            </p:grpSp>
            <p:grpSp>
              <p:nvGrpSpPr>
                <p:cNvPr id="44051" name="组合 13"/>
                <p:cNvGrpSpPr/>
                <p:nvPr/>
              </p:nvGrpSpPr>
              <p:grpSpPr>
                <a:xfrm>
                  <a:off x="0" y="1353750"/>
                  <a:ext cx="2016224" cy="521969"/>
                  <a:chOff x="0" y="0"/>
                  <a:chExt cx="2016224" cy="521969"/>
                </a:xfrm>
              </p:grpSpPr>
              <p:sp>
                <p:nvSpPr>
                  <p:cNvPr id="49173" name="矩形 22"/>
                  <p:cNvSpPr/>
                  <p:nvPr/>
                </p:nvSpPr>
                <p:spPr>
                  <a:xfrm>
                    <a:off x="241498" y="46297"/>
                    <a:ext cx="362623" cy="377008"/>
                  </a:xfrm>
                  <a:prstGeom prst="rect">
                    <a:avLst/>
                  </a:prstGeom>
                  <a:solidFill>
                    <a:srgbClr val="9BBB59"/>
                  </a:solidFill>
                  <a:ln w="9525">
                    <a:noFill/>
                  </a:ln>
                </p:spPr>
                <p:txBody>
                  <a:bodyPr anchor="ctr"/>
                  <a:lstStyle/>
                  <a:p>
                    <a:pPr lvl="0" algn="ctr" eaLnBrk="1" fontAlgn="base" hangingPunct="1"/>
                    <a:endParaRPr lang="zh-CN" altLang="en-US" strike="noStrike" noProof="1">
                      <a:solidFill>
                        <a:srgbClr val="F2F2F2"/>
                      </a:solidFill>
                      <a:latin typeface="宋体" panose="02010600030101010101" pitchFamily="2" charset="-122"/>
                      <a:ea typeface="宋体" panose="02010600030101010101" pitchFamily="2" charset="-122"/>
                      <a:sym typeface="宋体" panose="02010600030101010101" pitchFamily="2" charset="-122"/>
                    </a:endParaRPr>
                  </a:p>
                </p:txBody>
              </p:sp>
              <p:sp>
                <p:nvSpPr>
                  <p:cNvPr id="44053" name="TextBox 50"/>
                  <p:cNvSpPr/>
                  <p:nvPr/>
                </p:nvSpPr>
                <p:spPr>
                  <a:xfrm>
                    <a:off x="0" y="0"/>
                    <a:ext cx="900120" cy="521969"/>
                  </a:xfrm>
                  <a:prstGeom prst="rect">
                    <a:avLst/>
                  </a:prstGeom>
                  <a:noFill/>
                  <a:ln w="9525">
                    <a:noFill/>
                  </a:ln>
                </p:spPr>
                <p:txBody>
                  <a:bodyPr anchor="t">
                    <a:spAutoFit/>
                  </a:bodyPr>
                  <a:lstStyle/>
                  <a:p>
                    <a:pPr algn="ctr"/>
                    <a:r>
                      <a:rPr lang="en-US" altLang="x-none"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rPr>
                      <a:t>04</a:t>
                    </a:r>
                    <a:endParaRPr lang="zh-CN" altLang="en-US"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endParaRPr>
                  </a:p>
                </p:txBody>
              </p:sp>
              <p:sp>
                <p:nvSpPr>
                  <p:cNvPr id="49175" name="TextBox 51">
                    <a:hlinkClick r:id="rId3" action="ppaction://hlinksldjump"/>
                  </p:cNvPr>
                  <p:cNvSpPr/>
                  <p:nvPr/>
                </p:nvSpPr>
                <p:spPr>
                  <a:xfrm>
                    <a:off x="660742" y="46297"/>
                    <a:ext cx="1355482" cy="374518"/>
                  </a:xfrm>
                  <a:prstGeom prst="rect">
                    <a:avLst/>
                  </a:prstGeom>
                  <a:noFill/>
                  <a:ln w="9525">
                    <a:noFill/>
                  </a:ln>
                </p:spPr>
                <p:txBody>
                  <a:bodyPr>
                    <a:spAutoFit/>
                  </a:bodyPr>
                  <a:lstStyle/>
                  <a:p>
                    <a:pPr lvl="0" eaLnBrk="1" fontAlgn="base" hangingPunct="1"/>
                    <a:r>
                      <a:rPr lang="zh-CN" altLang="en-US" sz="2000" strike="noStrike" noProof="1">
                        <a:solidFill>
                          <a:srgbClr val="BFBFBF"/>
                        </a:solidFill>
                        <a:latin typeface="微软雅黑" panose="020B0503020204020204" pitchFamily="34" charset="-122"/>
                        <a:ea typeface="微软雅黑" panose="020B0503020204020204" pitchFamily="34" charset="-122"/>
                        <a:cs typeface="+mn-ea"/>
                        <a:sym typeface="微软雅黑" panose="020B0503020204020204" pitchFamily="34" charset="-122"/>
                      </a:rPr>
                      <a:t>关键词</a:t>
                    </a:r>
                    <a:endParaRPr lang="zh-CN" altLang="en-US" strike="noStrike" noProof="1">
                      <a:latin typeface="Arial" panose="020B0604020202020204" pitchFamily="34" charset="0"/>
                      <a:ea typeface="宋体" panose="02010600030101010101" pitchFamily="2" charset="-122"/>
                    </a:endParaRPr>
                  </a:p>
                </p:txBody>
              </p:sp>
            </p:grpSp>
            <p:grpSp>
              <p:nvGrpSpPr>
                <p:cNvPr id="44055" name="组合 14"/>
                <p:cNvGrpSpPr/>
                <p:nvPr/>
              </p:nvGrpSpPr>
              <p:grpSpPr>
                <a:xfrm>
                  <a:off x="0" y="2030625"/>
                  <a:ext cx="2016224" cy="521969"/>
                  <a:chOff x="0" y="0"/>
                  <a:chExt cx="2016224" cy="521969"/>
                </a:xfrm>
              </p:grpSpPr>
              <p:sp>
                <p:nvSpPr>
                  <p:cNvPr id="49177" name="矩形 19"/>
                  <p:cNvSpPr/>
                  <p:nvPr/>
                </p:nvSpPr>
                <p:spPr>
                  <a:xfrm>
                    <a:off x="241498" y="46297"/>
                    <a:ext cx="362623" cy="377008"/>
                  </a:xfrm>
                  <a:prstGeom prst="rect">
                    <a:avLst/>
                  </a:prstGeom>
                  <a:solidFill>
                    <a:srgbClr val="9BBB59"/>
                  </a:solidFill>
                  <a:ln w="9525">
                    <a:noFill/>
                  </a:ln>
                </p:spPr>
                <p:txBody>
                  <a:bodyPr anchor="ctr"/>
                  <a:lstStyle/>
                  <a:p>
                    <a:pPr lvl="0" algn="ctr" eaLnBrk="1" fontAlgn="base" hangingPunct="1"/>
                    <a:endParaRPr lang="zh-CN" altLang="en-US" strike="noStrike" noProof="1">
                      <a:solidFill>
                        <a:srgbClr val="F2F2F2"/>
                      </a:solidFill>
                      <a:latin typeface="宋体" panose="02010600030101010101" pitchFamily="2" charset="-122"/>
                      <a:ea typeface="宋体" panose="02010600030101010101" pitchFamily="2" charset="-122"/>
                      <a:sym typeface="宋体" panose="02010600030101010101" pitchFamily="2" charset="-122"/>
                    </a:endParaRPr>
                  </a:p>
                </p:txBody>
              </p:sp>
              <p:sp>
                <p:nvSpPr>
                  <p:cNvPr id="44057" name="TextBox 47"/>
                  <p:cNvSpPr/>
                  <p:nvPr/>
                </p:nvSpPr>
                <p:spPr>
                  <a:xfrm>
                    <a:off x="0" y="0"/>
                    <a:ext cx="900120" cy="521969"/>
                  </a:xfrm>
                  <a:prstGeom prst="rect">
                    <a:avLst/>
                  </a:prstGeom>
                  <a:noFill/>
                  <a:ln w="9525">
                    <a:noFill/>
                  </a:ln>
                </p:spPr>
                <p:txBody>
                  <a:bodyPr anchor="t">
                    <a:spAutoFit/>
                  </a:bodyPr>
                  <a:lstStyle/>
                  <a:p>
                    <a:pPr algn="ctr"/>
                    <a:r>
                      <a:rPr lang="en-US" altLang="x-none"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rPr>
                      <a:t>05</a:t>
                    </a:r>
                    <a:endParaRPr lang="zh-CN" altLang="en-US"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endParaRPr>
                  </a:p>
                </p:txBody>
              </p:sp>
              <p:sp>
                <p:nvSpPr>
                  <p:cNvPr id="49179" name="TextBox 48">
                    <a:hlinkClick r:id="rId3" action="ppaction://hlinksldjump"/>
                  </p:cNvPr>
                  <p:cNvSpPr/>
                  <p:nvPr/>
                </p:nvSpPr>
                <p:spPr>
                  <a:xfrm>
                    <a:off x="660742" y="46297"/>
                    <a:ext cx="1355482" cy="374518"/>
                  </a:xfrm>
                  <a:prstGeom prst="rect">
                    <a:avLst/>
                  </a:prstGeom>
                  <a:noFill/>
                  <a:ln w="9525">
                    <a:noFill/>
                  </a:ln>
                </p:spPr>
                <p:txBody>
                  <a:bodyPr>
                    <a:spAutoFit/>
                  </a:bodyPr>
                  <a:lstStyle/>
                  <a:p>
                    <a:pPr lvl="0" eaLnBrk="1" fontAlgn="base" hangingPunct="1"/>
                    <a:r>
                      <a:rPr lang="zh-CN" altLang="en-US" sz="2000" strike="noStrike" noProof="1">
                        <a:solidFill>
                          <a:srgbClr val="BFBFBF"/>
                        </a:solidFill>
                        <a:latin typeface="微软雅黑" panose="020B0503020204020204" pitchFamily="34" charset="-122"/>
                        <a:ea typeface="微软雅黑" panose="020B0503020204020204" pitchFamily="34" charset="-122"/>
                        <a:cs typeface="+mn-ea"/>
                        <a:sym typeface="微软雅黑" panose="020B0503020204020204" pitchFamily="34" charset="-122"/>
                      </a:rPr>
                      <a:t>作者合作</a:t>
                    </a:r>
                    <a:endParaRPr lang="zh-CN" altLang="en-US" strike="noStrike" noProof="1">
                      <a:latin typeface="Arial" panose="020B0604020202020204" pitchFamily="34" charset="0"/>
                      <a:ea typeface="宋体" panose="02010600030101010101" pitchFamily="2" charset="-122"/>
                    </a:endParaRPr>
                  </a:p>
                </p:txBody>
              </p:sp>
            </p:grpSp>
            <p:grpSp>
              <p:nvGrpSpPr>
                <p:cNvPr id="44059" name="组合 15"/>
                <p:cNvGrpSpPr/>
                <p:nvPr/>
              </p:nvGrpSpPr>
              <p:grpSpPr>
                <a:xfrm>
                  <a:off x="0" y="2707501"/>
                  <a:ext cx="2016224" cy="521969"/>
                  <a:chOff x="0" y="0"/>
                  <a:chExt cx="2016224" cy="521969"/>
                </a:xfrm>
              </p:grpSpPr>
              <p:sp>
                <p:nvSpPr>
                  <p:cNvPr id="49181" name="矩形 16"/>
                  <p:cNvSpPr/>
                  <p:nvPr/>
                </p:nvSpPr>
                <p:spPr>
                  <a:xfrm>
                    <a:off x="241498" y="46297"/>
                    <a:ext cx="362623" cy="377008"/>
                  </a:xfrm>
                  <a:prstGeom prst="rect">
                    <a:avLst/>
                  </a:prstGeom>
                  <a:solidFill>
                    <a:srgbClr val="9BBB59"/>
                  </a:solidFill>
                  <a:ln w="9525">
                    <a:noFill/>
                  </a:ln>
                </p:spPr>
                <p:txBody>
                  <a:bodyPr anchor="ctr"/>
                  <a:lstStyle/>
                  <a:p>
                    <a:pPr lvl="0" algn="ctr" eaLnBrk="1" fontAlgn="base" hangingPunct="1"/>
                    <a:endParaRPr lang="zh-CN" altLang="en-US" strike="noStrike" noProof="1">
                      <a:solidFill>
                        <a:srgbClr val="F2F2F2"/>
                      </a:solidFill>
                      <a:latin typeface="宋体" panose="02010600030101010101" pitchFamily="2" charset="-122"/>
                      <a:ea typeface="宋体" panose="02010600030101010101" pitchFamily="2" charset="-122"/>
                      <a:sym typeface="宋体" panose="02010600030101010101" pitchFamily="2" charset="-122"/>
                    </a:endParaRPr>
                  </a:p>
                </p:txBody>
              </p:sp>
              <p:sp>
                <p:nvSpPr>
                  <p:cNvPr id="49182" name="TextBox 44"/>
                  <p:cNvSpPr/>
                  <p:nvPr/>
                </p:nvSpPr>
                <p:spPr>
                  <a:xfrm>
                    <a:off x="0" y="0"/>
                    <a:ext cx="900120" cy="521969"/>
                  </a:xfrm>
                  <a:prstGeom prst="rect">
                    <a:avLst/>
                  </a:prstGeom>
                  <a:noFill/>
                  <a:ln w="9525">
                    <a:noFill/>
                  </a:ln>
                </p:spPr>
                <p:txBody>
                  <a:bodyPr>
                    <a:spAutoFit/>
                  </a:bodyPr>
                  <a:lstStyle/>
                  <a:p>
                    <a:pPr lvl="0" algn="ctr" eaLnBrk="1" fontAlgn="base" hangingPunct="1"/>
                    <a:r>
                      <a:rPr lang="zh-CN" altLang="en-US" sz="2800" b="1" strike="noStrike" noProof="1">
                        <a:solidFill>
                          <a:srgbClr val="F2F2F2"/>
                        </a:solidFill>
                        <a:latin typeface="Bradley Hand ITC" panose="03070402050302030203" pitchFamily="2" charset="0"/>
                        <a:ea typeface="楷体_GB2312" panose="02010609030101010101" charset="-122"/>
                        <a:cs typeface="+mn-ea"/>
                        <a:sym typeface="Bradley Hand ITC" panose="03070402050302030203" pitchFamily="2" charset="0"/>
                      </a:rPr>
                      <a:t>06</a:t>
                    </a:r>
                    <a:endParaRPr lang="zh-CN" altLang="en-US" strike="noStrike" noProof="1">
                      <a:latin typeface="Arial" panose="020B0604020202020204" pitchFamily="34" charset="0"/>
                      <a:ea typeface="宋体" panose="02010600030101010101" pitchFamily="2" charset="-122"/>
                    </a:endParaRPr>
                  </a:p>
                </p:txBody>
              </p:sp>
              <p:sp>
                <p:nvSpPr>
                  <p:cNvPr id="44062" name="TextBox 45">
                    <a:hlinkClick r:id="rId3" action="ppaction://hlinksldjump"/>
                  </p:cNvPr>
                  <p:cNvSpPr/>
                  <p:nvPr/>
                </p:nvSpPr>
                <p:spPr>
                  <a:xfrm>
                    <a:off x="660742" y="46297"/>
                    <a:ext cx="1355482" cy="373609"/>
                  </a:xfrm>
                  <a:prstGeom prst="rect">
                    <a:avLst/>
                  </a:prstGeom>
                  <a:noFill/>
                  <a:ln w="9525">
                    <a:noFill/>
                  </a:ln>
                </p:spPr>
                <p:txBody>
                  <a:bodyPr anchor="t">
                    <a:spAutoFit/>
                  </a:bodyPr>
                  <a:lstStyle/>
                  <a:p>
                    <a:endParaRPr lang="zh-CN" altLang="en-US" sz="2000" dirty="0">
                      <a:solidFill>
                        <a:srgbClr val="BFBFB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sp>
          <p:nvSpPr>
            <p:cNvPr id="49184" name="Rectangle 31"/>
            <p:cNvSpPr/>
            <p:nvPr/>
          </p:nvSpPr>
          <p:spPr>
            <a:xfrm>
              <a:off x="1019" y="532"/>
              <a:ext cx="1740" cy="717"/>
            </a:xfrm>
            <a:prstGeom prst="rect">
              <a:avLst/>
            </a:prstGeom>
            <a:noFill/>
            <a:ln w="9525" cap="flat" cmpd="sng">
              <a:solidFill>
                <a:srgbClr val="C0C0C0"/>
              </a:solidFill>
              <a:prstDash val="solid"/>
              <a:miter/>
              <a:headEnd type="none" w="med" len="med"/>
              <a:tailEnd type="none" w="med" len="med"/>
            </a:ln>
          </p:spPr>
          <p:txBody>
            <a:bodyPr anchor="ctr"/>
            <a:lstStyle/>
            <a:p>
              <a:pPr lvl="0" eaLnBrk="1" fontAlgn="base" hangingPunct="1"/>
              <a:endParaRPr lang="zh-CN" altLang="en-US" strike="noStrike" noProof="1">
                <a:latin typeface="Arial" panose="020B0604020202020204" pitchFamily="34" charset="0"/>
                <a:ea typeface="宋体" panose="02010600030101010101" pitchFamily="2" charset="-122"/>
              </a:endParaRPr>
            </a:p>
          </p:txBody>
        </p:sp>
        <p:sp>
          <p:nvSpPr>
            <p:cNvPr id="49185" name="Rectangle 32"/>
            <p:cNvSpPr/>
            <p:nvPr/>
          </p:nvSpPr>
          <p:spPr>
            <a:xfrm>
              <a:off x="1019" y="1683"/>
              <a:ext cx="1740" cy="717"/>
            </a:xfrm>
            <a:prstGeom prst="rect">
              <a:avLst/>
            </a:prstGeom>
            <a:noFill/>
            <a:ln w="9525" cap="flat" cmpd="sng">
              <a:solidFill>
                <a:srgbClr val="C0C0C0"/>
              </a:solidFill>
              <a:prstDash val="solid"/>
              <a:miter/>
              <a:headEnd type="none" w="med" len="med"/>
              <a:tailEnd type="none" w="med" len="med"/>
            </a:ln>
          </p:spPr>
          <p:txBody>
            <a:bodyPr anchor="ctr"/>
            <a:lstStyle/>
            <a:p>
              <a:pPr lvl="0" eaLnBrk="1" fontAlgn="base" hangingPunct="1"/>
              <a:endParaRPr lang="zh-CN" altLang="en-US" strike="noStrike" noProof="1">
                <a:latin typeface="Arial" panose="020B0604020202020204" pitchFamily="34" charset="0"/>
                <a:ea typeface="宋体" panose="02010600030101010101" pitchFamily="2" charset="-122"/>
              </a:endParaRPr>
            </a:p>
          </p:txBody>
        </p:sp>
        <p:sp>
          <p:nvSpPr>
            <p:cNvPr id="49186" name="Rectangle 33"/>
            <p:cNvSpPr/>
            <p:nvPr/>
          </p:nvSpPr>
          <p:spPr>
            <a:xfrm>
              <a:off x="1019" y="2778"/>
              <a:ext cx="1740" cy="717"/>
            </a:xfrm>
            <a:prstGeom prst="rect">
              <a:avLst/>
            </a:prstGeom>
            <a:noFill/>
            <a:ln w="9525" cap="flat" cmpd="sng">
              <a:solidFill>
                <a:srgbClr val="C0C0C0"/>
              </a:solidFill>
              <a:prstDash val="solid"/>
              <a:miter/>
              <a:headEnd type="none" w="med" len="med"/>
              <a:tailEnd type="none" w="med" len="med"/>
            </a:ln>
          </p:spPr>
          <p:txBody>
            <a:bodyPr anchor="ctr"/>
            <a:lstStyle/>
            <a:p>
              <a:pPr lvl="0" eaLnBrk="1" fontAlgn="base" hangingPunct="1"/>
              <a:endParaRPr lang="zh-CN" altLang="en-US" strike="noStrike" noProof="1">
                <a:latin typeface="Arial" panose="020B0604020202020204" pitchFamily="34" charset="0"/>
                <a:ea typeface="宋体" panose="02010600030101010101" pitchFamily="2" charset="-122"/>
              </a:endParaRPr>
            </a:p>
          </p:txBody>
        </p:sp>
        <p:sp>
          <p:nvSpPr>
            <p:cNvPr id="49187" name="Rectangle 34"/>
            <p:cNvSpPr/>
            <p:nvPr/>
          </p:nvSpPr>
          <p:spPr>
            <a:xfrm>
              <a:off x="1019" y="4847"/>
              <a:ext cx="1740" cy="717"/>
            </a:xfrm>
            <a:prstGeom prst="rect">
              <a:avLst/>
            </a:prstGeom>
            <a:noFill/>
            <a:ln w="9525" cap="flat" cmpd="sng">
              <a:solidFill>
                <a:srgbClr val="C0C0C0"/>
              </a:solidFill>
              <a:prstDash val="solid"/>
              <a:miter/>
              <a:headEnd type="none" w="med" len="med"/>
              <a:tailEnd type="none" w="med" len="med"/>
            </a:ln>
          </p:spPr>
          <p:txBody>
            <a:bodyPr anchor="ctr"/>
            <a:lstStyle/>
            <a:p>
              <a:pPr lvl="0" eaLnBrk="1" fontAlgn="base" hangingPunct="1"/>
              <a:endParaRPr lang="zh-CN" altLang="en-US" strike="noStrike" noProof="1">
                <a:latin typeface="Arial" panose="020B0604020202020204" pitchFamily="34" charset="0"/>
                <a:ea typeface="宋体" panose="02010600030101010101" pitchFamily="2" charset="-122"/>
              </a:endParaRPr>
            </a:p>
          </p:txBody>
        </p:sp>
        <p:sp>
          <p:nvSpPr>
            <p:cNvPr id="49188" name="Rectangle 35"/>
            <p:cNvSpPr/>
            <p:nvPr/>
          </p:nvSpPr>
          <p:spPr>
            <a:xfrm>
              <a:off x="1019" y="3825"/>
              <a:ext cx="1740" cy="717"/>
            </a:xfrm>
            <a:prstGeom prst="rect">
              <a:avLst/>
            </a:prstGeom>
            <a:noFill/>
            <a:ln w="9525" cap="flat" cmpd="sng">
              <a:solidFill>
                <a:srgbClr val="C0C0C0"/>
              </a:solidFill>
              <a:prstDash val="solid"/>
              <a:miter/>
              <a:headEnd type="none" w="med" len="med"/>
              <a:tailEnd type="none" w="med" len="med"/>
            </a:ln>
          </p:spPr>
          <p:txBody>
            <a:bodyPr anchor="ctr"/>
            <a:lstStyle/>
            <a:p>
              <a:pPr lvl="0" eaLnBrk="1" fontAlgn="base" hangingPunct="1"/>
              <a:endParaRPr lang="zh-CN" altLang="en-US" strike="noStrike" noProof="1">
                <a:latin typeface="Arial" panose="020B0604020202020204" pitchFamily="34" charset="0"/>
                <a:ea typeface="宋体" panose="02010600030101010101" pitchFamily="2" charset="-122"/>
              </a:endParaRPr>
            </a:p>
          </p:txBody>
        </p:sp>
        <p:sp>
          <p:nvSpPr>
            <p:cNvPr id="44068" name="Rectangle 36"/>
            <p:cNvSpPr/>
            <p:nvPr/>
          </p:nvSpPr>
          <p:spPr>
            <a:xfrm>
              <a:off x="1019" y="5969"/>
              <a:ext cx="1740" cy="717"/>
            </a:xfrm>
            <a:prstGeom prst="rect">
              <a:avLst/>
            </a:prstGeom>
            <a:noFill/>
            <a:ln w="9525" cap="flat" cmpd="sng">
              <a:solidFill>
                <a:srgbClr val="C0C0C0"/>
              </a:solidFill>
              <a:prstDash val="solid"/>
              <a:miter/>
              <a:headEnd type="none" w="med" len="med"/>
              <a:tailEnd type="none" w="med" len="med"/>
            </a:ln>
          </p:spPr>
          <p:txBody>
            <a:bodyPr wrap="none" anchor="ctr"/>
            <a:lstStyle/>
            <a:p>
              <a:pPr algn="ctr"/>
              <a:r>
                <a:rPr lang="zh-CN" altLang="en-US" sz="2000" dirty="0">
                  <a:solidFill>
                    <a:srgbClr val="BFBFBF"/>
                  </a:solidFill>
                  <a:latin typeface="微软雅黑" panose="020B0503020204020204" pitchFamily="34" charset="-122"/>
                  <a:ea typeface="微软雅黑" panose="020B0503020204020204" pitchFamily="34" charset="-122"/>
                  <a:sym typeface="微软雅黑" panose="020B0503020204020204" pitchFamily="34" charset="-122"/>
                </a:rPr>
                <a:t>各种分布</a:t>
              </a:r>
              <a:endParaRPr lang="zh-CN" altLang="en-US" sz="2000" dirty="0">
                <a:solidFill>
                  <a:srgbClr val="BFBFB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4069" name="Freeform 7"/>
          <p:cNvSpPr/>
          <p:nvPr/>
        </p:nvSpPr>
        <p:spPr>
          <a:xfrm>
            <a:off x="8356600" y="639233"/>
            <a:ext cx="696384" cy="76200"/>
          </a:xfrm>
          <a:prstGeom prst="parallelogram">
            <a:avLst>
              <a:gd name="adj" fmla="val 50857"/>
            </a:avLst>
          </a:prstGeom>
          <a:gradFill rotWithShape="1">
            <a:gsLst>
              <a:gs pos="0">
                <a:srgbClr val="7F7F7F"/>
              </a:gs>
              <a:gs pos="100000">
                <a:srgbClr val="D8D8D8"/>
              </a:gs>
            </a:gsLst>
            <a:lin ang="5400000" scaled="1"/>
            <a:tileRect/>
          </a:gradFill>
          <a:ln w="9525" cap="rnd" cmpd="sng">
            <a:solidFill>
              <a:srgbClr val="E6E6E6"/>
            </a:solidFill>
            <a:prstDash val="solid"/>
            <a:miter/>
            <a:headEnd type="none" w="med" len="med"/>
            <a:tailEnd type="none" w="med" len="med"/>
          </a:ln>
        </p:spPr>
        <p:txBody>
          <a:bodyPr anchor="ctr"/>
          <a:lstStyle/>
          <a:p>
            <a:pPr algn="ctr"/>
            <a:endParaRPr lang="zh-CN" altLang="en-US" sz="2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191" name="TextBox 6"/>
          <p:cNvSpPr/>
          <p:nvPr/>
        </p:nvSpPr>
        <p:spPr>
          <a:xfrm>
            <a:off x="220133" y="406400"/>
            <a:ext cx="745067" cy="368300"/>
          </a:xfrm>
          <a:prstGeom prst="rect">
            <a:avLst/>
          </a:prstGeom>
          <a:noFill/>
          <a:ln w="9525">
            <a:noFill/>
          </a:ln>
        </p:spPr>
        <p:txBody>
          <a:bodyPr>
            <a:spAutoFit/>
          </a:bodyPr>
          <a:lstStyle/>
          <a:p>
            <a:pPr lvl="0" eaLnBrk="1" fontAlgn="base" hangingPunct="1"/>
            <a:endParaRPr lang="zh-CN" altLang="en-US" strike="noStrike" noProof="1">
              <a:solidFill>
                <a:srgbClr val="8CB3E3"/>
              </a:solidFill>
              <a:latin typeface="Broadway" panose="04040905080B02020502" pitchFamily="2" charset="0"/>
              <a:ea typeface="楷体" panose="02010609060101010101" charset="-122"/>
              <a:sym typeface="经典繁仿黑" pitchFamily="1" charset="-122"/>
            </a:endParaRPr>
          </a:p>
        </p:txBody>
      </p:sp>
      <p:sp>
        <p:nvSpPr>
          <p:cNvPr id="44071" name="Freeform 7"/>
          <p:cNvSpPr/>
          <p:nvPr/>
        </p:nvSpPr>
        <p:spPr>
          <a:xfrm>
            <a:off x="8483600" y="766233"/>
            <a:ext cx="696384" cy="76200"/>
          </a:xfrm>
          <a:prstGeom prst="parallelogram">
            <a:avLst>
              <a:gd name="adj" fmla="val 50857"/>
            </a:avLst>
          </a:prstGeom>
          <a:gradFill rotWithShape="1">
            <a:gsLst>
              <a:gs pos="0">
                <a:srgbClr val="7F7F7F"/>
              </a:gs>
              <a:gs pos="100000">
                <a:srgbClr val="D8D8D8"/>
              </a:gs>
            </a:gsLst>
            <a:lin ang="5400000" scaled="1"/>
            <a:tileRect/>
          </a:gradFill>
          <a:ln w="9525" cap="rnd" cmpd="sng">
            <a:solidFill>
              <a:srgbClr val="E6E6E6"/>
            </a:solidFill>
            <a:prstDash val="solid"/>
            <a:miter/>
            <a:headEnd type="none" w="med" len="med"/>
            <a:tailEnd type="none" w="med" len="med"/>
          </a:ln>
        </p:spPr>
        <p:txBody>
          <a:bodyPr anchor="ctr"/>
          <a:lstStyle/>
          <a:p>
            <a:pPr algn="ctr"/>
            <a:endParaRPr lang="zh-CN" altLang="en-US" sz="2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193" name="TextBox 6"/>
          <p:cNvSpPr/>
          <p:nvPr/>
        </p:nvSpPr>
        <p:spPr>
          <a:xfrm>
            <a:off x="347133" y="533400"/>
            <a:ext cx="745067" cy="368300"/>
          </a:xfrm>
          <a:prstGeom prst="rect">
            <a:avLst/>
          </a:prstGeom>
          <a:noFill/>
          <a:ln w="9525">
            <a:noFill/>
          </a:ln>
        </p:spPr>
        <p:txBody>
          <a:bodyPr>
            <a:spAutoFit/>
          </a:bodyPr>
          <a:lstStyle/>
          <a:p>
            <a:pPr lvl="0" eaLnBrk="1" fontAlgn="base" hangingPunct="1"/>
            <a:endParaRPr lang="zh-CN" altLang="en-US" strike="noStrike" noProof="1">
              <a:solidFill>
                <a:srgbClr val="8CB3E3"/>
              </a:solidFill>
              <a:latin typeface="Broadway" panose="04040905080B02020502" pitchFamily="2" charset="0"/>
              <a:ea typeface="楷体" panose="02010609060101010101" charset="-122"/>
              <a:sym typeface="经典繁仿黑" pitchFamily="1" charset="-122"/>
            </a:endParaRPr>
          </a:p>
        </p:txBody>
      </p:sp>
      <p:sp>
        <p:nvSpPr>
          <p:cNvPr id="49194" name="Freeform 7"/>
          <p:cNvSpPr/>
          <p:nvPr/>
        </p:nvSpPr>
        <p:spPr>
          <a:xfrm>
            <a:off x="3503084" y="218017"/>
            <a:ext cx="2250017" cy="512233"/>
          </a:xfrm>
          <a:prstGeom prst="parallelogram">
            <a:avLst>
              <a:gd name="adj" fmla="val 42377"/>
            </a:avLst>
          </a:prstGeom>
          <a:gradFill rotWithShape="1">
            <a:gsLst>
              <a:gs pos="0">
                <a:srgbClr val="A7DA71">
                  <a:alpha val="100000"/>
                </a:srgbClr>
              </a:gs>
              <a:gs pos="32999">
                <a:srgbClr val="A7DA71">
                  <a:alpha val="100000"/>
                </a:srgbClr>
              </a:gs>
              <a:gs pos="100000">
                <a:srgbClr val="6DAA2D">
                  <a:alpha val="100000"/>
                </a:srgbClr>
              </a:gs>
            </a:gsLst>
            <a:lin ang="5400000" scaled="1"/>
            <a:tileRect/>
          </a:gradFill>
          <a:ln w="3175" cap="flat" cmpd="sng">
            <a:solidFill>
              <a:srgbClr val="D7D7D7"/>
            </a:solidFill>
            <a:prstDash val="solid"/>
            <a:miter/>
            <a:headEnd type="none" w="med" len="med"/>
            <a:tailEnd type="none" w="med" len="med"/>
          </a:ln>
        </p:spPr>
        <p:txBody>
          <a:bodyPr lIns="0" rIns="0" anchor="ctr"/>
          <a:lstStyle/>
          <a:p>
            <a:pPr lvl="0" algn="ctr" eaLnBrk="1" fontAlgn="base" hangingPunct="1"/>
            <a:r>
              <a:rPr lang="zh-CN" altLang="en-US" sz="2000" strike="noStrike" noProof="1">
                <a:solidFill>
                  <a:schemeClr val="bg1"/>
                </a:solidFill>
                <a:latin typeface="Arial" panose="020B0604020202020204" pitchFamily="34" charset="0"/>
                <a:ea typeface="宋体" panose="02010600030101010101" pitchFamily="2" charset="-122"/>
                <a:cs typeface="+mn-ea"/>
              </a:rPr>
              <a:t>新平台</a:t>
            </a:r>
            <a:endParaRPr lang="zh-CN" altLang="en-US" strike="noStrike" noProof="1">
              <a:latin typeface="Arial" panose="020B0604020202020204" pitchFamily="34" charset="0"/>
              <a:ea typeface="宋体" panose="02010600030101010101" pitchFamily="2" charset="-122"/>
            </a:endParaRPr>
          </a:p>
        </p:txBody>
      </p:sp>
      <p:sp>
        <p:nvSpPr>
          <p:cNvPr id="44075" name="Freeform 7"/>
          <p:cNvSpPr/>
          <p:nvPr/>
        </p:nvSpPr>
        <p:spPr>
          <a:xfrm>
            <a:off x="5636684" y="218017"/>
            <a:ext cx="2565400" cy="512233"/>
          </a:xfrm>
          <a:prstGeom prst="parallelogram">
            <a:avLst>
              <a:gd name="adj" fmla="val 48344"/>
            </a:avLst>
          </a:prstGeom>
          <a:gradFill rotWithShape="1">
            <a:gsLst>
              <a:gs pos="0">
                <a:srgbClr val="7F7F7F"/>
              </a:gs>
              <a:gs pos="100000">
                <a:srgbClr val="D8D8D8"/>
              </a:gs>
            </a:gsLst>
            <a:lin ang="5400000" scaled="1"/>
            <a:tileRect/>
          </a:gradFill>
          <a:ln w="9525" cap="rnd" cmpd="sng">
            <a:solidFill>
              <a:srgbClr val="E6E6E6"/>
            </a:solidFill>
            <a:prstDash val="solid"/>
            <a:miter/>
            <a:headEnd type="none" w="med" len="med"/>
            <a:tailEnd type="none" w="med" len="med"/>
          </a:ln>
        </p:spPr>
        <p:txBody>
          <a:bodyPr anchor="ctr"/>
          <a:lstStyle/>
          <a:p>
            <a:pPr algn="ctr"/>
            <a:r>
              <a:rPr lang="zh-CN" altLang="en-US" sz="2000" dirty="0">
                <a:solidFill>
                  <a:schemeClr val="bg1"/>
                </a:solidFill>
                <a:latin typeface="Arial" panose="020B0604020202020204" pitchFamily="34" charset="0"/>
                <a:ea typeface="宋体" panose="02010600030101010101" pitchFamily="2" charset="-122"/>
              </a:rPr>
              <a:t>未来规划</a:t>
            </a:r>
            <a:endParaRPr lang="zh-CN" altLang="en-US" sz="2000" dirty="0">
              <a:solidFill>
                <a:schemeClr val="bg1"/>
              </a:solidFill>
              <a:latin typeface="Arial" panose="020B0604020202020204" pitchFamily="34" charset="0"/>
              <a:ea typeface="宋体" panose="02010600030101010101" pitchFamily="2" charset="-122"/>
            </a:endParaRPr>
          </a:p>
        </p:txBody>
      </p:sp>
      <p:sp>
        <p:nvSpPr>
          <p:cNvPr id="44077" name="Freeform 7"/>
          <p:cNvSpPr/>
          <p:nvPr/>
        </p:nvSpPr>
        <p:spPr>
          <a:xfrm>
            <a:off x="8079317" y="218017"/>
            <a:ext cx="277283" cy="512233"/>
          </a:xfrm>
          <a:prstGeom prst="parallelogram">
            <a:avLst>
              <a:gd name="adj" fmla="val 67042"/>
            </a:avLst>
          </a:prstGeom>
          <a:gradFill rotWithShape="1">
            <a:gsLst>
              <a:gs pos="0">
                <a:srgbClr val="7F7F7F"/>
              </a:gs>
              <a:gs pos="100000">
                <a:srgbClr val="D8D8D8"/>
              </a:gs>
            </a:gsLst>
            <a:lin ang="5400000" scaled="1"/>
            <a:tileRect/>
          </a:gradFill>
          <a:ln w="9525" cap="rnd" cmpd="sng">
            <a:solidFill>
              <a:srgbClr val="E6E6E6"/>
            </a:solidFill>
            <a:prstDash val="solid"/>
            <a:miter/>
            <a:headEnd type="none" w="med" len="med"/>
            <a:tailEnd type="none" w="med" len="med"/>
          </a:ln>
        </p:spPr>
        <p:txBody>
          <a:bodyPr anchor="ctr"/>
          <a:lstStyle/>
          <a:p>
            <a:pPr algn="ctr"/>
            <a:endParaRPr lang="zh-CN" altLang="en-US" sz="2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078" name="Freeform 7"/>
          <p:cNvSpPr/>
          <p:nvPr/>
        </p:nvSpPr>
        <p:spPr>
          <a:xfrm>
            <a:off x="8202084" y="234951"/>
            <a:ext cx="311149" cy="495300"/>
          </a:xfrm>
          <a:prstGeom prst="parallelogram">
            <a:avLst>
              <a:gd name="adj" fmla="val 61403"/>
            </a:avLst>
          </a:prstGeom>
          <a:gradFill rotWithShape="1">
            <a:gsLst>
              <a:gs pos="0">
                <a:srgbClr val="7F7F7F"/>
              </a:gs>
              <a:gs pos="100000">
                <a:srgbClr val="D8D8D8"/>
              </a:gs>
            </a:gsLst>
            <a:lin ang="5400000" scaled="1"/>
            <a:tileRect/>
          </a:gradFill>
          <a:ln w="9525" cap="rnd" cmpd="sng">
            <a:solidFill>
              <a:srgbClr val="E6E6E6"/>
            </a:solidFill>
            <a:prstDash val="solid"/>
            <a:miter/>
            <a:headEnd type="none" w="med" len="med"/>
            <a:tailEnd type="none" w="med" len="med"/>
          </a:ln>
        </p:spPr>
        <p:txBody>
          <a:bodyPr anchor="ctr"/>
          <a:lstStyle/>
          <a:p>
            <a:pPr algn="ctr"/>
            <a:endParaRPr lang="zh-CN" altLang="en-US" sz="20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44081" name="组合 10"/>
          <p:cNvGrpSpPr/>
          <p:nvPr/>
        </p:nvGrpSpPr>
        <p:grpSpPr>
          <a:xfrm>
            <a:off x="3500967" y="637117"/>
            <a:ext cx="3949700" cy="541867"/>
            <a:chOff x="0" y="0"/>
            <a:chExt cx="5831632" cy="541568"/>
          </a:xfrm>
        </p:grpSpPr>
        <p:sp>
          <p:nvSpPr>
            <p:cNvPr id="44082" name="直接连接符 11"/>
            <p:cNvSpPr/>
            <p:nvPr/>
          </p:nvSpPr>
          <p:spPr>
            <a:xfrm flipH="1">
              <a:off x="0" y="541568"/>
              <a:ext cx="5831632" cy="1"/>
            </a:xfrm>
            <a:prstGeom prst="line">
              <a:avLst/>
            </a:prstGeom>
            <a:ln w="9525" cap="flat" cmpd="sng">
              <a:solidFill>
                <a:srgbClr val="92D050"/>
              </a:solidFill>
              <a:prstDash val="solid"/>
              <a:round/>
              <a:headEnd type="diamond" w="lg" len="lg"/>
              <a:tailEnd type="none" w="med" len="med"/>
            </a:ln>
          </p:spPr>
        </p:sp>
        <p:sp>
          <p:nvSpPr>
            <p:cNvPr id="44083" name="直接连接符 12"/>
            <p:cNvSpPr/>
            <p:nvPr/>
          </p:nvSpPr>
          <p:spPr>
            <a:xfrm flipV="1">
              <a:off x="0" y="0"/>
              <a:ext cx="265486" cy="541568"/>
            </a:xfrm>
            <a:prstGeom prst="line">
              <a:avLst/>
            </a:prstGeom>
            <a:ln w="9525" cap="flat" cmpd="sng">
              <a:solidFill>
                <a:srgbClr val="92D050"/>
              </a:solidFill>
              <a:prstDash val="solid"/>
              <a:round/>
              <a:headEnd type="none" w="med" len="med"/>
              <a:tailEnd type="oval" w="med" len="med"/>
            </a:ln>
          </p:spPr>
        </p:sp>
      </p:grpSp>
      <p:sp>
        <p:nvSpPr>
          <p:cNvPr id="44084" name="TextBox 18"/>
          <p:cNvSpPr/>
          <p:nvPr/>
        </p:nvSpPr>
        <p:spPr>
          <a:xfrm>
            <a:off x="4066117" y="810684"/>
            <a:ext cx="3168649" cy="398780"/>
          </a:xfrm>
          <a:prstGeom prst="rect">
            <a:avLst/>
          </a:prstGeom>
          <a:noFill/>
          <a:ln w="9525">
            <a:noFill/>
          </a:ln>
        </p:spPr>
        <p:txBody>
          <a:bodyPr lIns="0" anchor="t">
            <a:spAutoFit/>
          </a:bodyPr>
          <a:lstStyle/>
          <a:p>
            <a:r>
              <a:rPr lang="zh-CN" altLang="en-US" sz="2000" b="1" dirty="0">
                <a:solidFill>
                  <a:srgbClr val="92D050"/>
                </a:solidFill>
                <a:latin typeface="微软雅黑" panose="020B0503020204020204" pitchFamily="34" charset="-122"/>
                <a:ea typeface="微软雅黑" panose="020B0503020204020204" pitchFamily="34" charset="-122"/>
              </a:rPr>
              <a:t>2.2.3  分析文献：选取文献</a:t>
            </a:r>
            <a:endParaRPr lang="zh-CN" altLang="en-US" sz="2000" b="1" dirty="0">
              <a:solidFill>
                <a:srgbClr val="92D050"/>
              </a:solidFill>
              <a:latin typeface="微软雅黑" panose="020B0503020204020204" pitchFamily="34" charset="-122"/>
              <a:ea typeface="微软雅黑" panose="020B0503020204020204" pitchFamily="34" charset="-122"/>
            </a:endParaRPr>
          </a:p>
        </p:txBody>
      </p:sp>
      <p:pic>
        <p:nvPicPr>
          <p:cNvPr id="44085" name="Picture 55"/>
          <p:cNvPicPr>
            <a:picLocks noChangeAspect="1"/>
          </p:cNvPicPr>
          <p:nvPr/>
        </p:nvPicPr>
        <p:blipFill>
          <a:blip r:embed="rId4"/>
          <a:stretch>
            <a:fillRect/>
          </a:stretch>
        </p:blipFill>
        <p:spPr>
          <a:xfrm>
            <a:off x="1640417" y="38100"/>
            <a:ext cx="9052983" cy="1248833"/>
          </a:xfrm>
          <a:prstGeom prst="rect">
            <a:avLst/>
          </a:prstGeom>
          <a:noFill/>
          <a:ln w="9525">
            <a:noFill/>
          </a:ln>
        </p:spPr>
      </p:pic>
      <p:sp>
        <p:nvSpPr>
          <p:cNvPr id="49209" name="Rectangle 57"/>
          <p:cNvSpPr/>
          <p:nvPr/>
        </p:nvSpPr>
        <p:spPr>
          <a:xfrm>
            <a:off x="9328151" y="950384"/>
            <a:ext cx="3014133" cy="5875867"/>
          </a:xfrm>
          <a:prstGeom prst="rect">
            <a:avLst/>
          </a:prstGeom>
          <a:solidFill>
            <a:srgbClr val="CCECFF">
              <a:alpha val="87999"/>
            </a:srgbClr>
          </a:solidFill>
          <a:ln w="9525" cap="flat" cmpd="sng">
            <a:solidFill>
              <a:srgbClr val="CCECFF"/>
            </a:solidFill>
            <a:prstDash val="solid"/>
            <a:miter/>
            <a:headEnd type="none" w="med" len="med"/>
            <a:tailEnd type="none" w="med" len="med"/>
          </a:ln>
        </p:spPr>
        <p:txBody>
          <a:bodyPr anchor="ctr"/>
          <a:lstStyle/>
          <a:p>
            <a:pPr lvl="0" eaLnBrk="1" fontAlgn="base" hangingPunct="1"/>
            <a:endParaRPr lang="zh-CN" altLang="en-US" strike="noStrike" noProof="1">
              <a:latin typeface="Arial" panose="020B0604020202020204" pitchFamily="34" charset="0"/>
              <a:ea typeface="宋体" panose="02010600030101010101" pitchFamily="2" charset="-122"/>
            </a:endParaRPr>
          </a:p>
        </p:txBody>
      </p:sp>
      <p:sp>
        <p:nvSpPr>
          <p:cNvPr id="49210" name="Text Box 58"/>
          <p:cNvSpPr txBox="1"/>
          <p:nvPr/>
        </p:nvSpPr>
        <p:spPr>
          <a:xfrm>
            <a:off x="9467851" y="950384"/>
            <a:ext cx="2633133" cy="5692775"/>
          </a:xfrm>
          <a:prstGeom prst="rect">
            <a:avLst/>
          </a:prstGeom>
          <a:noFill/>
          <a:ln w="9525">
            <a:noFill/>
          </a:ln>
        </p:spPr>
        <p:txBody>
          <a:bodyPr anchor="t">
            <a:spAutoFit/>
          </a:bodyPr>
          <a:lstStyle/>
          <a:p>
            <a:pPr>
              <a:lnSpc>
                <a:spcPct val="140000"/>
              </a:lnSpc>
            </a:pPr>
            <a:r>
              <a:rPr lang="zh-CN" altLang="en-US" sz="2000" b="1" dirty="0">
                <a:latin typeface="微软雅黑" panose="020B0503020204020204" pitchFamily="34" charset="-122"/>
                <a:ea typeface="微软雅黑" panose="020B0503020204020204" pitchFamily="34" charset="-122"/>
              </a:rPr>
              <a:t>   从文献互引网络可以看出，图形重点分成了四个部分，结合年标尺分析得出 ，在早期数据挖掘还多处于</a:t>
            </a:r>
            <a:r>
              <a:rPr lang="zh-CN" altLang="en-US" sz="2000" b="1" dirty="0">
                <a:solidFill>
                  <a:srgbClr val="009900"/>
                </a:solidFill>
                <a:latin typeface="微软雅黑" panose="020B0503020204020204" pitchFamily="34" charset="-122"/>
                <a:ea typeface="微软雅黑" panose="020B0503020204020204" pitchFamily="34" charset="-122"/>
              </a:rPr>
              <a:t>理论</a:t>
            </a:r>
            <a:r>
              <a:rPr lang="zh-CN" altLang="en-US" sz="2000" b="1" dirty="0">
                <a:latin typeface="微软雅黑" panose="020B0503020204020204" pitchFamily="34" charset="-122"/>
                <a:ea typeface="微软雅黑" panose="020B0503020204020204" pitchFamily="34" charset="-122"/>
              </a:rPr>
              <a:t>阶段，在06-10期间，</a:t>
            </a:r>
            <a:r>
              <a:rPr lang="zh-CN" altLang="en-US" sz="2000" b="1" dirty="0">
                <a:solidFill>
                  <a:srgbClr val="009900"/>
                </a:solidFill>
                <a:latin typeface="微软雅黑" panose="020B0503020204020204" pitchFamily="34" charset="-122"/>
                <a:ea typeface="微软雅黑" panose="020B0503020204020204" pitchFamily="34" charset="-122"/>
              </a:rPr>
              <a:t>网络舆情</a:t>
            </a:r>
            <a:r>
              <a:rPr lang="zh-CN" altLang="en-US" sz="2000" b="1" dirty="0">
                <a:latin typeface="微软雅黑" panose="020B0503020204020204" pitchFamily="34" charset="-122"/>
                <a:ea typeface="微软雅黑" panose="020B0503020204020204" pitchFamily="34" charset="-122"/>
              </a:rPr>
              <a:t>方面的文章较多，09年到近几年，开始转向了</a:t>
            </a:r>
            <a:r>
              <a:rPr lang="zh-CN" altLang="en-US" sz="2000" b="1" dirty="0">
                <a:solidFill>
                  <a:srgbClr val="009900"/>
                </a:solidFill>
                <a:latin typeface="微软雅黑" panose="020B0503020204020204" pitchFamily="34" charset="-122"/>
                <a:ea typeface="微软雅黑" panose="020B0503020204020204" pitchFamily="34" charset="-122"/>
              </a:rPr>
              <a:t>大数据分析</a:t>
            </a:r>
            <a:r>
              <a:rPr lang="zh-CN" altLang="en-US" sz="2000" b="1" dirty="0">
                <a:latin typeface="微软雅黑" panose="020B0503020204020204" pitchFamily="34" charset="-122"/>
                <a:ea typeface="微软雅黑" panose="020B0503020204020204" pitchFamily="34" charset="-122"/>
              </a:rPr>
              <a:t>的研究，期间也不乏图书馆</a:t>
            </a:r>
            <a:r>
              <a:rPr lang="zh-CN" altLang="en-US" sz="2000" b="1" dirty="0">
                <a:solidFill>
                  <a:srgbClr val="009900"/>
                </a:solidFill>
                <a:latin typeface="微软雅黑" panose="020B0503020204020204" pitchFamily="34" charset="-122"/>
                <a:ea typeface="微软雅黑" panose="020B0503020204020204" pitchFamily="34" charset="-122"/>
              </a:rPr>
              <a:t>个性化服务及知识服务</a:t>
            </a:r>
            <a:r>
              <a:rPr lang="zh-CN" altLang="en-US" sz="2000" b="1" dirty="0">
                <a:latin typeface="微软雅黑" panose="020B0503020204020204" pitchFamily="34" charset="-122"/>
                <a:ea typeface="微软雅黑" panose="020B0503020204020204" pitchFamily="34" charset="-122"/>
              </a:rPr>
              <a:t>方面的文章。</a:t>
            </a:r>
            <a:endParaRPr lang="zh-CN" altLang="en-US" sz="2000" dirty="0">
              <a:latin typeface="微软雅黑" panose="020B0503020204020204" pitchFamily="34" charset="-122"/>
              <a:ea typeface="微软雅黑" panose="020B0503020204020204" pitchFamily="34" charset="-122"/>
            </a:endParaRPr>
          </a:p>
        </p:txBody>
      </p:sp>
      <p:pic>
        <p:nvPicPr>
          <p:cNvPr id="49211" name="图片 49210"/>
          <p:cNvPicPr>
            <a:picLocks noChangeAspect="1"/>
          </p:cNvPicPr>
          <p:nvPr/>
        </p:nvPicPr>
        <p:blipFill>
          <a:blip r:embed="rId5"/>
          <a:stretch>
            <a:fillRect/>
          </a:stretch>
        </p:blipFill>
        <p:spPr>
          <a:xfrm>
            <a:off x="7622117" y="1579033"/>
            <a:ext cx="1725083" cy="3913717"/>
          </a:xfrm>
          <a:prstGeom prst="rect">
            <a:avLst/>
          </a:prstGeom>
          <a:noFill/>
          <a:ln w="9525">
            <a:noFill/>
          </a:ln>
        </p:spPr>
      </p:pic>
      <p:sp>
        <p:nvSpPr>
          <p:cNvPr id="49212" name="矩形 49211"/>
          <p:cNvSpPr/>
          <p:nvPr/>
        </p:nvSpPr>
        <p:spPr>
          <a:xfrm>
            <a:off x="3500967" y="374651"/>
            <a:ext cx="1570567" cy="804333"/>
          </a:xfrm>
          <a:prstGeom prst="rect">
            <a:avLst/>
          </a:prstGeom>
          <a:noFill/>
          <a:ln w="28575" cap="flat" cmpd="sng">
            <a:solidFill>
              <a:srgbClr val="FF6600"/>
            </a:solidFill>
            <a:prstDash val="solid"/>
            <a:miter/>
            <a:headEnd type="none" w="med" len="med"/>
            <a:tailEnd type="none" w="med" len="med"/>
          </a:ln>
        </p:spPr>
        <p:txBody>
          <a:bodyPr/>
          <a:lstStyle/>
          <a:p>
            <a:pPr fontAlgn="base"/>
            <a:endParaRPr lang="zh-CN" altLang="en-US" strike="noStrike" noProof="1"/>
          </a:p>
        </p:txBody>
      </p:sp>
      <p:sp>
        <p:nvSpPr>
          <p:cNvPr id="61" name="椭圆 60"/>
          <p:cNvSpPr/>
          <p:nvPr/>
        </p:nvSpPr>
        <p:spPr>
          <a:xfrm>
            <a:off x="5071533" y="4624917"/>
            <a:ext cx="2762251" cy="22013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62" name="椭圆 61"/>
          <p:cNvSpPr/>
          <p:nvPr/>
        </p:nvSpPr>
        <p:spPr>
          <a:xfrm>
            <a:off x="4066117" y="3270251"/>
            <a:ext cx="1428751" cy="13546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63" name="椭圆 62"/>
          <p:cNvSpPr/>
          <p:nvPr/>
        </p:nvSpPr>
        <p:spPr>
          <a:xfrm>
            <a:off x="5636684" y="2493433"/>
            <a:ext cx="1813984" cy="16679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64" name="椭圆 63"/>
          <p:cNvSpPr/>
          <p:nvPr/>
        </p:nvSpPr>
        <p:spPr>
          <a:xfrm>
            <a:off x="3500967" y="1917700"/>
            <a:ext cx="992717" cy="11853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9209"/>
                                        </p:tgtEl>
                                        <p:attrNameLst>
                                          <p:attrName>style.visibility</p:attrName>
                                        </p:attrNameLst>
                                      </p:cBhvr>
                                      <p:to>
                                        <p:strVal val="visible"/>
                                      </p:to>
                                    </p:set>
                                    <p:anim calcmode="lin" valueType="num">
                                      <p:cBhvr>
                                        <p:cTn id="7" dur="1000" fill="hold"/>
                                        <p:tgtEl>
                                          <p:spTgt spid="49209"/>
                                        </p:tgtEl>
                                        <p:attrNameLst>
                                          <p:attrName>ppt_x</p:attrName>
                                        </p:attrNameLst>
                                      </p:cBhvr>
                                      <p:tavLst>
                                        <p:tav tm="0">
                                          <p:val>
                                            <p:strVal val="1+#ppt_w/2"/>
                                          </p:val>
                                        </p:tav>
                                        <p:tav tm="100000">
                                          <p:val>
                                            <p:strVal val="#ppt_x"/>
                                          </p:val>
                                        </p:tav>
                                      </p:tavLst>
                                    </p:anim>
                                    <p:anim calcmode="lin" valueType="num">
                                      <p:cBhvr>
                                        <p:cTn id="8" dur="1000" fill="hold"/>
                                        <p:tgtEl>
                                          <p:spTgt spid="4920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49210">
                                            <p:txEl>
                                              <p:pRg st="0" end="0"/>
                                            </p:txEl>
                                          </p:spTgt>
                                        </p:tgtEl>
                                        <p:attrNameLst>
                                          <p:attrName>style.visibility</p:attrName>
                                        </p:attrNameLst>
                                      </p:cBhvr>
                                      <p:to>
                                        <p:strVal val="visible"/>
                                      </p:to>
                                    </p:set>
                                    <p:animEffect transition="in" filter="wipe(up)">
                                      <p:cBhvr>
                                        <p:cTn id="13" dur="1000"/>
                                        <p:tgtEl>
                                          <p:spTgt spid="4921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49156"/>
                                        </p:tgtEl>
                                        <p:attrNameLst>
                                          <p:attrName>style.visibility</p:attrName>
                                        </p:attrNameLst>
                                      </p:cBhvr>
                                      <p:to>
                                        <p:strVal val="visible"/>
                                      </p:to>
                                    </p:set>
                                    <p:anim calcmode="lin" valueType="num">
                                      <p:cBhvr>
                                        <p:cTn id="18" dur="500" fill="hold"/>
                                        <p:tgtEl>
                                          <p:spTgt spid="49156"/>
                                        </p:tgtEl>
                                        <p:attrNameLst>
                                          <p:attrName>ppt_x</p:attrName>
                                        </p:attrNameLst>
                                      </p:cBhvr>
                                      <p:tavLst>
                                        <p:tav tm="0">
                                          <p:val>
                                            <p:strVal val="1+#ppt_w/2"/>
                                          </p:val>
                                        </p:tav>
                                        <p:tav tm="100000">
                                          <p:val>
                                            <p:strVal val="#ppt_x"/>
                                          </p:val>
                                        </p:tav>
                                      </p:tavLst>
                                    </p:anim>
                                    <p:anim calcmode="lin" valueType="num">
                                      <p:cBhvr>
                                        <p:cTn id="19" dur="500" fill="hold"/>
                                        <p:tgtEl>
                                          <p:spTgt spid="4915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49211"/>
                                        </p:tgtEl>
                                        <p:attrNameLst>
                                          <p:attrName>style.visibility</p:attrName>
                                        </p:attrNameLst>
                                      </p:cBhvr>
                                      <p:to>
                                        <p:strVal val="visible"/>
                                      </p:to>
                                    </p:set>
                                    <p:animEffect transition="in" filter="wipe(right)">
                                      <p:cBhvr>
                                        <p:cTn id="24" dur="500"/>
                                        <p:tgtEl>
                                          <p:spTgt spid="492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9212"/>
                                        </p:tgtEl>
                                        <p:attrNameLst>
                                          <p:attrName>style.visibility</p:attrName>
                                        </p:attrNameLst>
                                      </p:cBhvr>
                                      <p:to>
                                        <p:strVal val="visible"/>
                                      </p:to>
                                    </p:set>
                                    <p:animEffect transition="in" filter="fade">
                                      <p:cBhvr>
                                        <p:cTn id="29" dur="500"/>
                                        <p:tgtEl>
                                          <p:spTgt spid="49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209"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p:cNvPicPr>
            <a:picLocks noChangeAspect="1"/>
          </p:cNvPicPr>
          <p:nvPr/>
        </p:nvPicPr>
        <p:blipFill>
          <a:blip r:embed="rId1"/>
          <a:stretch>
            <a:fillRect/>
          </a:stretch>
        </p:blipFill>
        <p:spPr>
          <a:xfrm>
            <a:off x="1888067" y="1337733"/>
            <a:ext cx="9052984" cy="5255684"/>
          </a:xfrm>
          <a:prstGeom prst="rect">
            <a:avLst/>
          </a:prstGeom>
          <a:noFill/>
          <a:ln w="9525">
            <a:noFill/>
          </a:ln>
        </p:spPr>
      </p:pic>
      <p:grpSp>
        <p:nvGrpSpPr>
          <p:cNvPr id="45058" name="Group 3"/>
          <p:cNvGrpSpPr/>
          <p:nvPr/>
        </p:nvGrpSpPr>
        <p:grpSpPr>
          <a:xfrm>
            <a:off x="-103716" y="1337733"/>
            <a:ext cx="1991783" cy="4438651"/>
            <a:chOff x="0" y="0"/>
            <a:chExt cx="3168" cy="6991"/>
          </a:xfrm>
        </p:grpSpPr>
        <p:sp>
          <p:nvSpPr>
            <p:cNvPr id="51204" name="矩形 1"/>
            <p:cNvSpPr/>
            <p:nvPr/>
          </p:nvSpPr>
          <p:spPr>
            <a:xfrm>
              <a:off x="377" y="0"/>
              <a:ext cx="2679" cy="6991"/>
            </a:xfrm>
            <a:prstGeom prst="rect">
              <a:avLst/>
            </a:prstGeom>
            <a:solidFill>
              <a:srgbClr val="F9F9F9"/>
            </a:solidFill>
            <a:ln w="9525" cap="flat" cmpd="sng">
              <a:solidFill>
                <a:srgbClr val="E2E2E2"/>
              </a:solidFill>
              <a:prstDash val="solid"/>
              <a:miter/>
              <a:headEnd type="none" w="med" len="med"/>
              <a:tailEnd type="none" w="med" len="med"/>
            </a:ln>
          </p:spPr>
          <p:txBody>
            <a:bodyPr anchor="ctr"/>
            <a:lstStyle/>
            <a:p>
              <a:pPr lvl="0" algn="ctr" eaLnBrk="1" fontAlgn="base" hangingPunct="1"/>
              <a:r>
                <a:rPr lang="zh-CN" altLang="en-US" strike="noStrike" noProof="1">
                  <a:solidFill>
                    <a:srgbClr val="FFFFFF"/>
                  </a:solidFill>
                  <a:latin typeface="宋体" panose="02010600030101010101" pitchFamily="2" charset="-122"/>
                  <a:ea typeface="宋体" panose="02010600030101010101" pitchFamily="2" charset="-122"/>
                  <a:cs typeface="+mn-ea"/>
                  <a:sym typeface="宋体" panose="02010600030101010101" pitchFamily="2" charset="-122"/>
                </a:rPr>
                <a:t> </a:t>
              </a:r>
              <a:endParaRPr lang="zh-CN" altLang="en-US" strike="noStrike" noProof="1">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nvGrpSpPr>
            <p:cNvPr id="45060" name="组合 6"/>
            <p:cNvGrpSpPr/>
            <p:nvPr/>
          </p:nvGrpSpPr>
          <p:grpSpPr>
            <a:xfrm>
              <a:off x="0" y="531"/>
              <a:ext cx="3168" cy="6153"/>
              <a:chOff x="0" y="0"/>
              <a:chExt cx="2016224" cy="3906345"/>
            </a:xfrm>
          </p:grpSpPr>
          <p:sp>
            <p:nvSpPr>
              <p:cNvPr id="51206" name="TextBox 36">
                <a:hlinkClick r:id="rId2" action="ppaction://hlinksldjump"/>
              </p:cNvPr>
              <p:cNvSpPr/>
              <p:nvPr/>
            </p:nvSpPr>
            <p:spPr>
              <a:xfrm>
                <a:off x="660742" y="46297"/>
                <a:ext cx="1355482" cy="398779"/>
              </a:xfrm>
              <a:prstGeom prst="rect">
                <a:avLst/>
              </a:prstGeom>
              <a:noFill/>
              <a:ln w="9525">
                <a:noFill/>
              </a:ln>
            </p:spPr>
            <p:txBody>
              <a:bodyPr>
                <a:spAutoFit/>
              </a:bodyPr>
              <a:lstStyle/>
              <a:p>
                <a:pPr lvl="0" eaLnBrk="1" fontAlgn="base" hangingPunct="1"/>
                <a:r>
                  <a:rPr lang="zh-CN" altLang="en-US" sz="2000" strike="noStrike" noProof="1">
                    <a:solidFill>
                      <a:srgbClr val="BFBFBF"/>
                    </a:solidFill>
                    <a:latin typeface="微软雅黑" panose="020B0503020204020204" pitchFamily="34" charset="-122"/>
                    <a:ea typeface="微软雅黑" panose="020B0503020204020204" pitchFamily="34" charset="-122"/>
                    <a:cs typeface="+mn-ea"/>
                    <a:sym typeface="宋体" panose="02010600030101010101" pitchFamily="2" charset="-122"/>
                  </a:rPr>
                  <a:t>总体趋势</a:t>
                </a:r>
                <a:endParaRPr lang="zh-CN" altLang="en-US" strike="noStrike" noProof="1">
                  <a:latin typeface="Arial" panose="020B0604020202020204" pitchFamily="34" charset="0"/>
                  <a:ea typeface="宋体" panose="02010600030101010101" pitchFamily="2" charset="-122"/>
                </a:endParaRPr>
              </a:p>
            </p:txBody>
          </p:sp>
          <p:sp>
            <p:nvSpPr>
              <p:cNvPr id="51207" name="矩形 8"/>
              <p:cNvSpPr/>
              <p:nvPr/>
            </p:nvSpPr>
            <p:spPr>
              <a:xfrm>
                <a:off x="241498" y="46297"/>
                <a:ext cx="362623" cy="377008"/>
              </a:xfrm>
              <a:prstGeom prst="rect">
                <a:avLst/>
              </a:prstGeom>
              <a:solidFill>
                <a:srgbClr val="9BBB59"/>
              </a:solidFill>
              <a:ln w="9525">
                <a:noFill/>
              </a:ln>
            </p:spPr>
            <p:txBody>
              <a:bodyPr anchor="ctr"/>
              <a:lstStyle/>
              <a:p>
                <a:pPr lvl="0" algn="ctr" eaLnBrk="1" fontAlgn="base" hangingPunct="1"/>
                <a:endParaRPr lang="zh-CN" altLang="en-US" strike="noStrike" noProof="1">
                  <a:solidFill>
                    <a:srgbClr val="F2F2F2"/>
                  </a:solidFill>
                  <a:latin typeface="宋体" panose="02010600030101010101" pitchFamily="2" charset="-122"/>
                  <a:ea typeface="宋体" panose="02010600030101010101" pitchFamily="2" charset="-122"/>
                  <a:sym typeface="宋体" panose="02010600030101010101" pitchFamily="2" charset="-122"/>
                </a:endParaRPr>
              </a:p>
            </p:txBody>
          </p:sp>
          <p:sp>
            <p:nvSpPr>
              <p:cNvPr id="45063" name="TextBox 35"/>
              <p:cNvSpPr/>
              <p:nvPr/>
            </p:nvSpPr>
            <p:spPr>
              <a:xfrm>
                <a:off x="0" y="0"/>
                <a:ext cx="900120" cy="521969"/>
              </a:xfrm>
              <a:prstGeom prst="rect">
                <a:avLst/>
              </a:prstGeom>
              <a:noFill/>
              <a:ln w="9525">
                <a:noFill/>
              </a:ln>
            </p:spPr>
            <p:txBody>
              <a:bodyPr anchor="t">
                <a:spAutoFit/>
              </a:bodyPr>
              <a:lstStyle/>
              <a:p>
                <a:pPr algn="ctr"/>
                <a:r>
                  <a:rPr lang="en-US" altLang="x-none"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rPr>
                  <a:t>01</a:t>
                </a:r>
                <a:endParaRPr lang="zh-CN" altLang="en-US"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endParaRPr>
              </a:p>
            </p:txBody>
          </p:sp>
          <p:grpSp>
            <p:nvGrpSpPr>
              <p:cNvPr id="45064" name="组合 10"/>
              <p:cNvGrpSpPr/>
              <p:nvPr/>
            </p:nvGrpSpPr>
            <p:grpSpPr>
              <a:xfrm>
                <a:off x="0" y="676875"/>
                <a:ext cx="2016224" cy="3229470"/>
                <a:chOff x="0" y="0"/>
                <a:chExt cx="2016224" cy="3229470"/>
              </a:xfrm>
            </p:grpSpPr>
            <p:grpSp>
              <p:nvGrpSpPr>
                <p:cNvPr id="45065" name="组合 11"/>
                <p:cNvGrpSpPr/>
                <p:nvPr/>
              </p:nvGrpSpPr>
              <p:grpSpPr>
                <a:xfrm>
                  <a:off x="0" y="0"/>
                  <a:ext cx="2016224" cy="521969"/>
                  <a:chOff x="0" y="0"/>
                  <a:chExt cx="2016224" cy="521969"/>
                </a:xfrm>
              </p:grpSpPr>
              <p:sp>
                <p:nvSpPr>
                  <p:cNvPr id="51211" name="矩形 28"/>
                  <p:cNvSpPr/>
                  <p:nvPr/>
                </p:nvSpPr>
                <p:spPr>
                  <a:xfrm>
                    <a:off x="241498" y="46297"/>
                    <a:ext cx="362623" cy="377008"/>
                  </a:xfrm>
                  <a:prstGeom prst="rect">
                    <a:avLst/>
                  </a:prstGeom>
                  <a:solidFill>
                    <a:srgbClr val="9BBB59"/>
                  </a:solidFill>
                  <a:ln w="9525">
                    <a:noFill/>
                  </a:ln>
                </p:spPr>
                <p:txBody>
                  <a:bodyPr anchor="ctr"/>
                  <a:lstStyle/>
                  <a:p>
                    <a:pPr lvl="0" algn="ctr" eaLnBrk="1" fontAlgn="base" hangingPunct="1"/>
                    <a:endParaRPr lang="zh-CN" altLang="en-US" strike="noStrike" noProof="1">
                      <a:solidFill>
                        <a:srgbClr val="F2F2F2"/>
                      </a:solidFill>
                      <a:latin typeface="宋体" panose="02010600030101010101" pitchFamily="2" charset="-122"/>
                      <a:ea typeface="宋体" panose="02010600030101010101" pitchFamily="2" charset="-122"/>
                      <a:sym typeface="宋体" panose="02010600030101010101" pitchFamily="2" charset="-122"/>
                    </a:endParaRPr>
                  </a:p>
                </p:txBody>
              </p:sp>
              <p:sp>
                <p:nvSpPr>
                  <p:cNvPr id="45067" name="TextBox 56"/>
                  <p:cNvSpPr/>
                  <p:nvPr/>
                </p:nvSpPr>
                <p:spPr>
                  <a:xfrm>
                    <a:off x="0" y="0"/>
                    <a:ext cx="900120" cy="521969"/>
                  </a:xfrm>
                  <a:prstGeom prst="rect">
                    <a:avLst/>
                  </a:prstGeom>
                  <a:noFill/>
                  <a:ln w="9525">
                    <a:noFill/>
                  </a:ln>
                </p:spPr>
                <p:txBody>
                  <a:bodyPr anchor="t">
                    <a:spAutoFit/>
                  </a:bodyPr>
                  <a:lstStyle/>
                  <a:p>
                    <a:pPr algn="ctr"/>
                    <a:r>
                      <a:rPr lang="en-US" altLang="x-none"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rPr>
                      <a:t>02</a:t>
                    </a:r>
                    <a:endParaRPr lang="zh-CN" altLang="en-US"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endParaRPr>
                  </a:p>
                </p:txBody>
              </p:sp>
              <p:sp>
                <p:nvSpPr>
                  <p:cNvPr id="51213" name="TextBox 57">
                    <a:hlinkClick r:id="rId2" action="ppaction://hlinksldjump"/>
                  </p:cNvPr>
                  <p:cNvSpPr/>
                  <p:nvPr/>
                </p:nvSpPr>
                <p:spPr>
                  <a:xfrm>
                    <a:off x="660742" y="46297"/>
                    <a:ext cx="1355482" cy="374518"/>
                  </a:xfrm>
                  <a:prstGeom prst="rect">
                    <a:avLst/>
                  </a:prstGeom>
                  <a:noFill/>
                  <a:ln w="9525">
                    <a:noFill/>
                  </a:ln>
                </p:spPr>
                <p:txBody>
                  <a:bodyPr>
                    <a:spAutoFit/>
                  </a:bodyPr>
                  <a:lstStyle/>
                  <a:p>
                    <a:pPr lvl="0" eaLnBrk="1" fontAlgn="base" hangingPunct="1"/>
                    <a:r>
                      <a:rPr lang="zh-CN" altLang="en-US" sz="2000" strike="noStrike" noProof="1">
                        <a:solidFill>
                          <a:srgbClr val="BFBFBF"/>
                        </a:solidFill>
                        <a:latin typeface="微软雅黑" panose="020B0503020204020204" pitchFamily="34" charset="-122"/>
                        <a:ea typeface="微软雅黑" panose="020B0503020204020204" pitchFamily="34" charset="-122"/>
                        <a:cs typeface="+mn-ea"/>
                        <a:sym typeface="微软雅黑" panose="020B0503020204020204" pitchFamily="34" charset="-122"/>
                      </a:rPr>
                      <a:t>文献互引</a:t>
                    </a:r>
                    <a:endParaRPr lang="zh-CN" altLang="en-US" strike="noStrike" noProof="1">
                      <a:latin typeface="Arial" panose="020B0604020202020204" pitchFamily="34" charset="0"/>
                      <a:ea typeface="宋体" panose="02010600030101010101" pitchFamily="2" charset="-122"/>
                    </a:endParaRPr>
                  </a:p>
                </p:txBody>
              </p:sp>
            </p:grpSp>
            <p:grpSp>
              <p:nvGrpSpPr>
                <p:cNvPr id="45069" name="组合 12"/>
                <p:cNvGrpSpPr/>
                <p:nvPr/>
              </p:nvGrpSpPr>
              <p:grpSpPr>
                <a:xfrm>
                  <a:off x="0" y="676875"/>
                  <a:ext cx="2016224" cy="521969"/>
                  <a:chOff x="0" y="0"/>
                  <a:chExt cx="2016224" cy="521969"/>
                </a:xfrm>
              </p:grpSpPr>
              <p:sp>
                <p:nvSpPr>
                  <p:cNvPr id="51215" name="矩形 25"/>
                  <p:cNvSpPr/>
                  <p:nvPr/>
                </p:nvSpPr>
                <p:spPr>
                  <a:xfrm>
                    <a:off x="241498" y="46297"/>
                    <a:ext cx="362623" cy="377008"/>
                  </a:xfrm>
                  <a:prstGeom prst="rect">
                    <a:avLst/>
                  </a:prstGeom>
                  <a:solidFill>
                    <a:srgbClr val="9BBB59"/>
                  </a:solidFill>
                  <a:ln w="9525">
                    <a:noFill/>
                  </a:ln>
                </p:spPr>
                <p:txBody>
                  <a:bodyPr anchor="ctr"/>
                  <a:lstStyle/>
                  <a:p>
                    <a:pPr lvl="0" algn="ctr" eaLnBrk="1" fontAlgn="base" hangingPunct="1"/>
                    <a:endParaRPr lang="zh-CN" altLang="en-US" strike="noStrike" noProof="1">
                      <a:solidFill>
                        <a:srgbClr val="F2F2F2"/>
                      </a:solidFill>
                      <a:latin typeface="宋体" panose="02010600030101010101" pitchFamily="2" charset="-122"/>
                      <a:ea typeface="宋体" panose="02010600030101010101" pitchFamily="2" charset="-122"/>
                      <a:sym typeface="宋体" panose="02010600030101010101" pitchFamily="2" charset="-122"/>
                    </a:endParaRPr>
                  </a:p>
                </p:txBody>
              </p:sp>
              <p:sp>
                <p:nvSpPr>
                  <p:cNvPr id="45071" name="TextBox 53"/>
                  <p:cNvSpPr/>
                  <p:nvPr/>
                </p:nvSpPr>
                <p:spPr>
                  <a:xfrm>
                    <a:off x="0" y="0"/>
                    <a:ext cx="900120" cy="521969"/>
                  </a:xfrm>
                  <a:prstGeom prst="rect">
                    <a:avLst/>
                  </a:prstGeom>
                  <a:noFill/>
                  <a:ln w="9525">
                    <a:noFill/>
                  </a:ln>
                </p:spPr>
                <p:txBody>
                  <a:bodyPr anchor="t">
                    <a:spAutoFit/>
                  </a:bodyPr>
                  <a:lstStyle/>
                  <a:p>
                    <a:pPr algn="ctr"/>
                    <a:r>
                      <a:rPr lang="en-US" altLang="x-none"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rPr>
                      <a:t>03</a:t>
                    </a:r>
                    <a:endParaRPr lang="zh-CN" altLang="en-US"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endParaRPr>
                  </a:p>
                </p:txBody>
              </p:sp>
              <p:sp>
                <p:nvSpPr>
                  <p:cNvPr id="45072" name="TextBox 54">
                    <a:hlinkClick r:id="rId2" action="ppaction://hlinksldjump"/>
                  </p:cNvPr>
                  <p:cNvSpPr/>
                  <p:nvPr/>
                </p:nvSpPr>
                <p:spPr>
                  <a:xfrm>
                    <a:off x="660742" y="46297"/>
                    <a:ext cx="1355482" cy="374518"/>
                  </a:xfrm>
                  <a:prstGeom prst="rect">
                    <a:avLst/>
                  </a:prstGeom>
                  <a:noFill/>
                  <a:ln w="9525">
                    <a:noFill/>
                  </a:ln>
                </p:spPr>
                <p:txBody>
                  <a:bodyPr anchor="t">
                    <a:spAutoFit/>
                  </a:bodyPr>
                  <a:lstStyle/>
                  <a:p>
                    <a:r>
                      <a:rPr lang="zh-CN" altLang="en-US" sz="20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文献集合</a:t>
                    </a:r>
                    <a:endParaRPr lang="zh-CN" altLang="en-US" sz="20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5073" name="组合 13"/>
                <p:cNvGrpSpPr/>
                <p:nvPr/>
              </p:nvGrpSpPr>
              <p:grpSpPr>
                <a:xfrm>
                  <a:off x="0" y="1353750"/>
                  <a:ext cx="2016224" cy="521969"/>
                  <a:chOff x="0" y="0"/>
                  <a:chExt cx="2016224" cy="521969"/>
                </a:xfrm>
              </p:grpSpPr>
              <p:sp>
                <p:nvSpPr>
                  <p:cNvPr id="51219" name="矩形 22"/>
                  <p:cNvSpPr/>
                  <p:nvPr/>
                </p:nvSpPr>
                <p:spPr>
                  <a:xfrm>
                    <a:off x="241498" y="46297"/>
                    <a:ext cx="362623" cy="377008"/>
                  </a:xfrm>
                  <a:prstGeom prst="rect">
                    <a:avLst/>
                  </a:prstGeom>
                  <a:solidFill>
                    <a:srgbClr val="9BBB59"/>
                  </a:solidFill>
                  <a:ln w="9525">
                    <a:noFill/>
                  </a:ln>
                </p:spPr>
                <p:txBody>
                  <a:bodyPr anchor="ctr"/>
                  <a:lstStyle/>
                  <a:p>
                    <a:pPr lvl="0" algn="ctr" eaLnBrk="1" fontAlgn="base" hangingPunct="1"/>
                    <a:endParaRPr lang="zh-CN" altLang="en-US" strike="noStrike" noProof="1">
                      <a:solidFill>
                        <a:srgbClr val="F2F2F2"/>
                      </a:solidFill>
                      <a:latin typeface="宋体" panose="02010600030101010101" pitchFamily="2" charset="-122"/>
                      <a:ea typeface="宋体" panose="02010600030101010101" pitchFamily="2" charset="-122"/>
                      <a:sym typeface="宋体" panose="02010600030101010101" pitchFamily="2" charset="-122"/>
                    </a:endParaRPr>
                  </a:p>
                </p:txBody>
              </p:sp>
              <p:sp>
                <p:nvSpPr>
                  <p:cNvPr id="45075" name="TextBox 50"/>
                  <p:cNvSpPr/>
                  <p:nvPr/>
                </p:nvSpPr>
                <p:spPr>
                  <a:xfrm>
                    <a:off x="0" y="0"/>
                    <a:ext cx="900120" cy="521969"/>
                  </a:xfrm>
                  <a:prstGeom prst="rect">
                    <a:avLst/>
                  </a:prstGeom>
                  <a:noFill/>
                  <a:ln w="9525">
                    <a:noFill/>
                  </a:ln>
                </p:spPr>
                <p:txBody>
                  <a:bodyPr anchor="t">
                    <a:spAutoFit/>
                  </a:bodyPr>
                  <a:lstStyle/>
                  <a:p>
                    <a:pPr algn="ctr"/>
                    <a:r>
                      <a:rPr lang="en-US" altLang="x-none"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rPr>
                      <a:t>04</a:t>
                    </a:r>
                    <a:endParaRPr lang="zh-CN" altLang="en-US"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endParaRPr>
                  </a:p>
                </p:txBody>
              </p:sp>
              <p:sp>
                <p:nvSpPr>
                  <p:cNvPr id="51221" name="TextBox 51">
                    <a:hlinkClick r:id="rId2" action="ppaction://hlinksldjump"/>
                  </p:cNvPr>
                  <p:cNvSpPr/>
                  <p:nvPr/>
                </p:nvSpPr>
                <p:spPr>
                  <a:xfrm>
                    <a:off x="660742" y="46297"/>
                    <a:ext cx="1355482" cy="374518"/>
                  </a:xfrm>
                  <a:prstGeom prst="rect">
                    <a:avLst/>
                  </a:prstGeom>
                  <a:noFill/>
                  <a:ln w="9525">
                    <a:noFill/>
                  </a:ln>
                </p:spPr>
                <p:txBody>
                  <a:bodyPr>
                    <a:spAutoFit/>
                  </a:bodyPr>
                  <a:lstStyle/>
                  <a:p>
                    <a:pPr lvl="0" eaLnBrk="1" fontAlgn="base" hangingPunct="1"/>
                    <a:r>
                      <a:rPr lang="zh-CN" altLang="en-US" sz="2000" strike="noStrike" noProof="1">
                        <a:solidFill>
                          <a:srgbClr val="BFBFBF"/>
                        </a:solidFill>
                        <a:latin typeface="微软雅黑" panose="020B0503020204020204" pitchFamily="34" charset="-122"/>
                        <a:ea typeface="微软雅黑" panose="020B0503020204020204" pitchFamily="34" charset="-122"/>
                        <a:cs typeface="+mn-ea"/>
                        <a:sym typeface="微软雅黑" panose="020B0503020204020204" pitchFamily="34" charset="-122"/>
                      </a:rPr>
                      <a:t>关键词</a:t>
                    </a:r>
                    <a:endParaRPr lang="zh-CN" altLang="en-US" strike="noStrike" noProof="1">
                      <a:latin typeface="Arial" panose="020B0604020202020204" pitchFamily="34" charset="0"/>
                      <a:ea typeface="宋体" panose="02010600030101010101" pitchFamily="2" charset="-122"/>
                    </a:endParaRPr>
                  </a:p>
                </p:txBody>
              </p:sp>
            </p:grpSp>
            <p:grpSp>
              <p:nvGrpSpPr>
                <p:cNvPr id="45077" name="组合 14"/>
                <p:cNvGrpSpPr/>
                <p:nvPr/>
              </p:nvGrpSpPr>
              <p:grpSpPr>
                <a:xfrm>
                  <a:off x="0" y="2030625"/>
                  <a:ext cx="2016224" cy="521969"/>
                  <a:chOff x="0" y="0"/>
                  <a:chExt cx="2016224" cy="521969"/>
                </a:xfrm>
              </p:grpSpPr>
              <p:sp>
                <p:nvSpPr>
                  <p:cNvPr id="51223" name="矩形 19"/>
                  <p:cNvSpPr/>
                  <p:nvPr/>
                </p:nvSpPr>
                <p:spPr>
                  <a:xfrm>
                    <a:off x="241498" y="46297"/>
                    <a:ext cx="362623" cy="377008"/>
                  </a:xfrm>
                  <a:prstGeom prst="rect">
                    <a:avLst/>
                  </a:prstGeom>
                  <a:solidFill>
                    <a:srgbClr val="9BBB59"/>
                  </a:solidFill>
                  <a:ln w="9525">
                    <a:noFill/>
                  </a:ln>
                </p:spPr>
                <p:txBody>
                  <a:bodyPr anchor="ctr"/>
                  <a:lstStyle/>
                  <a:p>
                    <a:pPr lvl="0" algn="ctr" eaLnBrk="1" fontAlgn="base" hangingPunct="1"/>
                    <a:endParaRPr lang="zh-CN" altLang="en-US" strike="noStrike" noProof="1">
                      <a:solidFill>
                        <a:srgbClr val="F2F2F2"/>
                      </a:solidFill>
                      <a:latin typeface="宋体" panose="02010600030101010101" pitchFamily="2" charset="-122"/>
                      <a:ea typeface="宋体" panose="02010600030101010101" pitchFamily="2" charset="-122"/>
                      <a:sym typeface="宋体" panose="02010600030101010101" pitchFamily="2" charset="-122"/>
                    </a:endParaRPr>
                  </a:p>
                </p:txBody>
              </p:sp>
              <p:sp>
                <p:nvSpPr>
                  <p:cNvPr id="45079" name="TextBox 47"/>
                  <p:cNvSpPr/>
                  <p:nvPr/>
                </p:nvSpPr>
                <p:spPr>
                  <a:xfrm>
                    <a:off x="0" y="0"/>
                    <a:ext cx="900120" cy="521969"/>
                  </a:xfrm>
                  <a:prstGeom prst="rect">
                    <a:avLst/>
                  </a:prstGeom>
                  <a:noFill/>
                  <a:ln w="9525">
                    <a:noFill/>
                  </a:ln>
                </p:spPr>
                <p:txBody>
                  <a:bodyPr anchor="t">
                    <a:spAutoFit/>
                  </a:bodyPr>
                  <a:lstStyle/>
                  <a:p>
                    <a:pPr algn="ctr"/>
                    <a:r>
                      <a:rPr lang="en-US" altLang="x-none"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rPr>
                      <a:t>05</a:t>
                    </a:r>
                    <a:endParaRPr lang="zh-CN" altLang="en-US"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endParaRPr>
                  </a:p>
                </p:txBody>
              </p:sp>
              <p:sp>
                <p:nvSpPr>
                  <p:cNvPr id="51225" name="TextBox 48">
                    <a:hlinkClick r:id="rId2" action="ppaction://hlinksldjump"/>
                  </p:cNvPr>
                  <p:cNvSpPr/>
                  <p:nvPr/>
                </p:nvSpPr>
                <p:spPr>
                  <a:xfrm>
                    <a:off x="660742" y="46297"/>
                    <a:ext cx="1355482" cy="374518"/>
                  </a:xfrm>
                  <a:prstGeom prst="rect">
                    <a:avLst/>
                  </a:prstGeom>
                  <a:noFill/>
                  <a:ln w="9525">
                    <a:noFill/>
                  </a:ln>
                </p:spPr>
                <p:txBody>
                  <a:bodyPr>
                    <a:spAutoFit/>
                  </a:bodyPr>
                  <a:lstStyle/>
                  <a:p>
                    <a:pPr lvl="0" eaLnBrk="1" fontAlgn="base" hangingPunct="1"/>
                    <a:r>
                      <a:rPr lang="zh-CN" altLang="en-US" sz="2000" strike="noStrike" noProof="1">
                        <a:solidFill>
                          <a:srgbClr val="BFBFBF"/>
                        </a:solidFill>
                        <a:latin typeface="微软雅黑" panose="020B0503020204020204" pitchFamily="34" charset="-122"/>
                        <a:ea typeface="微软雅黑" panose="020B0503020204020204" pitchFamily="34" charset="-122"/>
                        <a:cs typeface="+mn-ea"/>
                        <a:sym typeface="微软雅黑" panose="020B0503020204020204" pitchFamily="34" charset="-122"/>
                      </a:rPr>
                      <a:t>作者合作</a:t>
                    </a:r>
                    <a:endParaRPr lang="zh-CN" altLang="en-US" strike="noStrike" noProof="1">
                      <a:latin typeface="Arial" panose="020B0604020202020204" pitchFamily="34" charset="0"/>
                      <a:ea typeface="宋体" panose="02010600030101010101" pitchFamily="2" charset="-122"/>
                    </a:endParaRPr>
                  </a:p>
                </p:txBody>
              </p:sp>
            </p:grpSp>
            <p:grpSp>
              <p:nvGrpSpPr>
                <p:cNvPr id="45081" name="组合 15"/>
                <p:cNvGrpSpPr/>
                <p:nvPr/>
              </p:nvGrpSpPr>
              <p:grpSpPr>
                <a:xfrm>
                  <a:off x="0" y="2707501"/>
                  <a:ext cx="2016224" cy="521969"/>
                  <a:chOff x="0" y="0"/>
                  <a:chExt cx="2016224" cy="521969"/>
                </a:xfrm>
              </p:grpSpPr>
              <p:sp>
                <p:nvSpPr>
                  <p:cNvPr id="51227" name="矩形 16"/>
                  <p:cNvSpPr/>
                  <p:nvPr/>
                </p:nvSpPr>
                <p:spPr>
                  <a:xfrm>
                    <a:off x="241498" y="46297"/>
                    <a:ext cx="362623" cy="377008"/>
                  </a:xfrm>
                  <a:prstGeom prst="rect">
                    <a:avLst/>
                  </a:prstGeom>
                  <a:solidFill>
                    <a:srgbClr val="9BBB59"/>
                  </a:solidFill>
                  <a:ln w="9525">
                    <a:noFill/>
                  </a:ln>
                </p:spPr>
                <p:txBody>
                  <a:bodyPr anchor="ctr"/>
                  <a:lstStyle/>
                  <a:p>
                    <a:pPr lvl="0" algn="ctr" eaLnBrk="1" fontAlgn="base" hangingPunct="1"/>
                    <a:endParaRPr lang="zh-CN" altLang="en-US" strike="noStrike" noProof="1">
                      <a:solidFill>
                        <a:srgbClr val="F2F2F2"/>
                      </a:solidFill>
                      <a:latin typeface="宋体" panose="02010600030101010101" pitchFamily="2" charset="-122"/>
                      <a:ea typeface="宋体" panose="02010600030101010101" pitchFamily="2" charset="-122"/>
                      <a:sym typeface="宋体" panose="02010600030101010101" pitchFamily="2" charset="-122"/>
                    </a:endParaRPr>
                  </a:p>
                </p:txBody>
              </p:sp>
              <p:sp>
                <p:nvSpPr>
                  <p:cNvPr id="51228" name="TextBox 44"/>
                  <p:cNvSpPr/>
                  <p:nvPr/>
                </p:nvSpPr>
                <p:spPr>
                  <a:xfrm>
                    <a:off x="0" y="0"/>
                    <a:ext cx="900120" cy="521969"/>
                  </a:xfrm>
                  <a:prstGeom prst="rect">
                    <a:avLst/>
                  </a:prstGeom>
                  <a:noFill/>
                  <a:ln w="9525">
                    <a:noFill/>
                  </a:ln>
                </p:spPr>
                <p:txBody>
                  <a:bodyPr>
                    <a:spAutoFit/>
                  </a:bodyPr>
                  <a:lstStyle/>
                  <a:p>
                    <a:pPr lvl="0" algn="ctr" eaLnBrk="1" fontAlgn="base" hangingPunct="1"/>
                    <a:r>
                      <a:rPr lang="zh-CN" altLang="en-US" sz="2800" b="1" strike="noStrike" noProof="1">
                        <a:solidFill>
                          <a:srgbClr val="F2F2F2"/>
                        </a:solidFill>
                        <a:latin typeface="Bradley Hand ITC" panose="03070402050302030203" pitchFamily="2" charset="0"/>
                        <a:ea typeface="楷体_GB2312" panose="02010609030101010101" charset="-122"/>
                        <a:cs typeface="+mn-ea"/>
                        <a:sym typeface="Bradley Hand ITC" panose="03070402050302030203" pitchFamily="2" charset="0"/>
                      </a:rPr>
                      <a:t>06</a:t>
                    </a:r>
                    <a:endParaRPr lang="zh-CN" altLang="en-US" strike="noStrike" noProof="1">
                      <a:latin typeface="Arial" panose="020B0604020202020204" pitchFamily="34" charset="0"/>
                      <a:ea typeface="宋体" panose="02010600030101010101" pitchFamily="2" charset="-122"/>
                    </a:endParaRPr>
                  </a:p>
                </p:txBody>
              </p:sp>
              <p:sp>
                <p:nvSpPr>
                  <p:cNvPr id="45084" name="TextBox 45">
                    <a:hlinkClick r:id="rId2" action="ppaction://hlinksldjump"/>
                  </p:cNvPr>
                  <p:cNvSpPr/>
                  <p:nvPr/>
                </p:nvSpPr>
                <p:spPr>
                  <a:xfrm>
                    <a:off x="660742" y="46297"/>
                    <a:ext cx="1355482" cy="373609"/>
                  </a:xfrm>
                  <a:prstGeom prst="rect">
                    <a:avLst/>
                  </a:prstGeom>
                  <a:noFill/>
                  <a:ln w="9525">
                    <a:noFill/>
                  </a:ln>
                </p:spPr>
                <p:txBody>
                  <a:bodyPr anchor="t">
                    <a:spAutoFit/>
                  </a:bodyPr>
                  <a:lstStyle/>
                  <a:p>
                    <a:endParaRPr lang="zh-CN" altLang="en-US" sz="2000" dirty="0">
                      <a:solidFill>
                        <a:srgbClr val="BFBFB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sp>
          <p:nvSpPr>
            <p:cNvPr id="51230" name="Rectangle 30"/>
            <p:cNvSpPr/>
            <p:nvPr/>
          </p:nvSpPr>
          <p:spPr>
            <a:xfrm>
              <a:off x="1019" y="532"/>
              <a:ext cx="1740" cy="717"/>
            </a:xfrm>
            <a:prstGeom prst="rect">
              <a:avLst/>
            </a:prstGeom>
            <a:noFill/>
            <a:ln w="9525" cap="flat" cmpd="sng">
              <a:solidFill>
                <a:srgbClr val="C0C0C0"/>
              </a:solidFill>
              <a:prstDash val="solid"/>
              <a:miter/>
              <a:headEnd type="none" w="med" len="med"/>
              <a:tailEnd type="none" w="med" len="med"/>
            </a:ln>
          </p:spPr>
          <p:txBody>
            <a:bodyPr anchor="ctr"/>
            <a:lstStyle/>
            <a:p>
              <a:pPr lvl="0" eaLnBrk="1" fontAlgn="base" hangingPunct="1"/>
              <a:endParaRPr lang="zh-CN" altLang="en-US" strike="noStrike" noProof="1">
                <a:latin typeface="Arial" panose="020B0604020202020204" pitchFamily="34" charset="0"/>
                <a:ea typeface="宋体" panose="02010600030101010101" pitchFamily="2" charset="-122"/>
              </a:endParaRPr>
            </a:p>
          </p:txBody>
        </p:sp>
        <p:sp>
          <p:nvSpPr>
            <p:cNvPr id="51231" name="Rectangle 31"/>
            <p:cNvSpPr/>
            <p:nvPr/>
          </p:nvSpPr>
          <p:spPr>
            <a:xfrm>
              <a:off x="1019" y="1683"/>
              <a:ext cx="1740" cy="717"/>
            </a:xfrm>
            <a:prstGeom prst="rect">
              <a:avLst/>
            </a:prstGeom>
            <a:noFill/>
            <a:ln w="9525" cap="flat" cmpd="sng">
              <a:solidFill>
                <a:srgbClr val="C0C0C0"/>
              </a:solidFill>
              <a:prstDash val="solid"/>
              <a:miter/>
              <a:headEnd type="none" w="med" len="med"/>
              <a:tailEnd type="none" w="med" len="med"/>
            </a:ln>
          </p:spPr>
          <p:txBody>
            <a:bodyPr anchor="ctr"/>
            <a:lstStyle/>
            <a:p>
              <a:pPr lvl="0" eaLnBrk="1" fontAlgn="base" hangingPunct="1"/>
              <a:endParaRPr lang="zh-CN" altLang="en-US" strike="noStrike" noProof="1">
                <a:latin typeface="Arial" panose="020B0604020202020204" pitchFamily="34" charset="0"/>
                <a:ea typeface="宋体" panose="02010600030101010101" pitchFamily="2" charset="-122"/>
              </a:endParaRPr>
            </a:p>
          </p:txBody>
        </p:sp>
        <p:sp>
          <p:nvSpPr>
            <p:cNvPr id="51232" name="Rectangle 32"/>
            <p:cNvSpPr/>
            <p:nvPr/>
          </p:nvSpPr>
          <p:spPr>
            <a:xfrm>
              <a:off x="1019" y="2778"/>
              <a:ext cx="1740" cy="717"/>
            </a:xfrm>
            <a:prstGeom prst="rect">
              <a:avLst/>
            </a:prstGeom>
            <a:noFill/>
            <a:ln w="9525" cap="flat" cmpd="sng">
              <a:solidFill>
                <a:srgbClr val="C0C0C0"/>
              </a:solidFill>
              <a:prstDash val="solid"/>
              <a:miter/>
              <a:headEnd type="none" w="med" len="med"/>
              <a:tailEnd type="none" w="med" len="med"/>
            </a:ln>
          </p:spPr>
          <p:txBody>
            <a:bodyPr anchor="ctr"/>
            <a:lstStyle/>
            <a:p>
              <a:pPr lvl="0" eaLnBrk="1" fontAlgn="base" hangingPunct="1"/>
              <a:endParaRPr lang="zh-CN" altLang="en-US" strike="noStrike" noProof="1">
                <a:latin typeface="Arial" panose="020B0604020202020204" pitchFamily="34" charset="0"/>
                <a:ea typeface="宋体" panose="02010600030101010101" pitchFamily="2" charset="-122"/>
              </a:endParaRPr>
            </a:p>
          </p:txBody>
        </p:sp>
        <p:sp>
          <p:nvSpPr>
            <p:cNvPr id="51233" name="Rectangle 33"/>
            <p:cNvSpPr/>
            <p:nvPr/>
          </p:nvSpPr>
          <p:spPr>
            <a:xfrm>
              <a:off x="1019" y="4847"/>
              <a:ext cx="1740" cy="717"/>
            </a:xfrm>
            <a:prstGeom prst="rect">
              <a:avLst/>
            </a:prstGeom>
            <a:noFill/>
            <a:ln w="9525" cap="flat" cmpd="sng">
              <a:solidFill>
                <a:srgbClr val="C0C0C0"/>
              </a:solidFill>
              <a:prstDash val="solid"/>
              <a:miter/>
              <a:headEnd type="none" w="med" len="med"/>
              <a:tailEnd type="none" w="med" len="med"/>
            </a:ln>
          </p:spPr>
          <p:txBody>
            <a:bodyPr anchor="ctr"/>
            <a:lstStyle/>
            <a:p>
              <a:pPr lvl="0" eaLnBrk="1" fontAlgn="base" hangingPunct="1"/>
              <a:endParaRPr lang="zh-CN" altLang="en-US" strike="noStrike" noProof="1">
                <a:latin typeface="Arial" panose="020B0604020202020204" pitchFamily="34" charset="0"/>
                <a:ea typeface="宋体" panose="02010600030101010101" pitchFamily="2" charset="-122"/>
              </a:endParaRPr>
            </a:p>
          </p:txBody>
        </p:sp>
        <p:sp>
          <p:nvSpPr>
            <p:cNvPr id="51234" name="Rectangle 34"/>
            <p:cNvSpPr/>
            <p:nvPr/>
          </p:nvSpPr>
          <p:spPr>
            <a:xfrm>
              <a:off x="1019" y="3825"/>
              <a:ext cx="1740" cy="717"/>
            </a:xfrm>
            <a:prstGeom prst="rect">
              <a:avLst/>
            </a:prstGeom>
            <a:noFill/>
            <a:ln w="9525" cap="flat" cmpd="sng">
              <a:solidFill>
                <a:srgbClr val="C0C0C0"/>
              </a:solidFill>
              <a:prstDash val="solid"/>
              <a:miter/>
              <a:headEnd type="none" w="med" len="med"/>
              <a:tailEnd type="none" w="med" len="med"/>
            </a:ln>
          </p:spPr>
          <p:txBody>
            <a:bodyPr anchor="ctr"/>
            <a:lstStyle/>
            <a:p>
              <a:pPr lvl="0" eaLnBrk="1" fontAlgn="base" hangingPunct="1"/>
              <a:endParaRPr lang="zh-CN" altLang="en-US" strike="noStrike" noProof="1">
                <a:latin typeface="Arial" panose="020B0604020202020204" pitchFamily="34" charset="0"/>
                <a:ea typeface="宋体" panose="02010600030101010101" pitchFamily="2" charset="-122"/>
              </a:endParaRPr>
            </a:p>
          </p:txBody>
        </p:sp>
        <p:sp>
          <p:nvSpPr>
            <p:cNvPr id="45090" name="Rectangle 35"/>
            <p:cNvSpPr/>
            <p:nvPr/>
          </p:nvSpPr>
          <p:spPr>
            <a:xfrm>
              <a:off x="1019" y="5969"/>
              <a:ext cx="1740" cy="717"/>
            </a:xfrm>
            <a:prstGeom prst="rect">
              <a:avLst/>
            </a:prstGeom>
            <a:noFill/>
            <a:ln w="9525" cap="flat" cmpd="sng">
              <a:solidFill>
                <a:srgbClr val="C0C0C0"/>
              </a:solidFill>
              <a:prstDash val="solid"/>
              <a:miter/>
              <a:headEnd type="none" w="med" len="med"/>
              <a:tailEnd type="none" w="med" len="med"/>
            </a:ln>
          </p:spPr>
          <p:txBody>
            <a:bodyPr wrap="none" anchor="ctr"/>
            <a:lstStyle/>
            <a:p>
              <a:pPr algn="ctr"/>
              <a:r>
                <a:rPr lang="zh-CN" altLang="en-US" sz="2000" dirty="0">
                  <a:solidFill>
                    <a:srgbClr val="BFBFBF"/>
                  </a:solidFill>
                  <a:latin typeface="微软雅黑" panose="020B0503020204020204" pitchFamily="34" charset="-122"/>
                  <a:ea typeface="微软雅黑" panose="020B0503020204020204" pitchFamily="34" charset="-122"/>
                  <a:sym typeface="微软雅黑" panose="020B0503020204020204" pitchFamily="34" charset="-122"/>
                </a:rPr>
                <a:t>各种分布</a:t>
              </a:r>
              <a:endParaRPr lang="zh-CN" altLang="en-US" sz="2000" dirty="0">
                <a:solidFill>
                  <a:srgbClr val="BFBFB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51236" name="Picture 36"/>
          <p:cNvPicPr>
            <a:picLocks noChangeAspect="1"/>
          </p:cNvPicPr>
          <p:nvPr/>
        </p:nvPicPr>
        <p:blipFill>
          <a:blip r:embed="rId3"/>
          <a:stretch>
            <a:fillRect/>
          </a:stretch>
        </p:blipFill>
        <p:spPr>
          <a:xfrm>
            <a:off x="1953684" y="1441451"/>
            <a:ext cx="8987367" cy="5151967"/>
          </a:xfrm>
          <a:prstGeom prst="rect">
            <a:avLst/>
          </a:prstGeom>
          <a:noFill/>
          <a:ln w="9525">
            <a:noFill/>
          </a:ln>
        </p:spPr>
      </p:pic>
      <p:sp>
        <p:nvSpPr>
          <p:cNvPr id="45092" name="直接连接符 11"/>
          <p:cNvSpPr/>
          <p:nvPr/>
        </p:nvSpPr>
        <p:spPr>
          <a:xfrm flipH="1">
            <a:off x="3484033" y="1272117"/>
            <a:ext cx="4872567" cy="0"/>
          </a:xfrm>
          <a:prstGeom prst="line">
            <a:avLst/>
          </a:prstGeom>
          <a:ln w="9525" cap="flat" cmpd="sng">
            <a:solidFill>
              <a:srgbClr val="339966"/>
            </a:solidFill>
            <a:prstDash val="solid"/>
            <a:round/>
            <a:headEnd type="diamond" w="lg" len="lg"/>
            <a:tailEnd type="none" w="med" len="med"/>
          </a:ln>
        </p:spPr>
      </p:sp>
      <p:sp>
        <p:nvSpPr>
          <p:cNvPr id="45093" name="TextBox 33"/>
          <p:cNvSpPr txBox="1"/>
          <p:nvPr/>
        </p:nvSpPr>
        <p:spPr>
          <a:xfrm>
            <a:off x="3945467" y="810684"/>
            <a:ext cx="4906433" cy="460375"/>
          </a:xfrm>
          <a:prstGeom prst="rect">
            <a:avLst/>
          </a:prstGeom>
          <a:noFill/>
          <a:ln w="9525">
            <a:noFill/>
          </a:ln>
        </p:spPr>
        <p:txBody>
          <a:bodyPr anchor="t">
            <a:spAutoFit/>
          </a:bodyPr>
          <a:lstStyle/>
          <a:p>
            <a:r>
              <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分析文献 — 选取文献</a:t>
            </a:r>
            <a:endPar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5094" name="文本框 1"/>
          <p:cNvSpPr txBox="1"/>
          <p:nvPr/>
        </p:nvSpPr>
        <p:spPr>
          <a:xfrm>
            <a:off x="213784" y="-42333"/>
            <a:ext cx="7532370" cy="829945"/>
          </a:xfrm>
          <a:prstGeom prst="rect">
            <a:avLst/>
          </a:prstGeom>
          <a:noFill/>
          <a:ln w="9525">
            <a:noFill/>
          </a:ln>
        </p:spPr>
        <p:txBody>
          <a:bodyPr wrap="none" anchor="t">
            <a:spAutoFit/>
          </a:bodyPr>
          <a:lstStyle/>
          <a:p>
            <a:pPr>
              <a:lnSpc>
                <a:spcPct val="150000"/>
              </a:lnSpc>
            </a:pPr>
            <a:r>
              <a:rPr lang="zh-CN" altLang="en-US" sz="3200" b="1" dirty="0">
                <a:solidFill>
                  <a:schemeClr val="bg1"/>
                </a:solidFill>
                <a:latin typeface="Arial" panose="020B0604020202020204" pitchFamily="34" charset="0"/>
                <a:ea typeface="宋体" panose="02010600030101010101" pitchFamily="2" charset="-122"/>
                <a:sym typeface="宋体" panose="02010600030101010101" pitchFamily="2" charset="-122"/>
              </a:rPr>
              <a:t>文献分析，深入了解学科动态，辅助研究</a:t>
            </a:r>
            <a:endParaRPr lang="zh-CN" altLang="en-US" sz="3200" b="1" dirty="0">
              <a:solidFill>
                <a:schemeClr val="bg1"/>
              </a:solidFill>
              <a:latin typeface="Arial" panose="020B0604020202020204" pitchFamily="34" charset="0"/>
              <a:ea typeface="宋体" panose="02010600030101010101" pitchFamily="2" charset="-122"/>
              <a:sym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1236"/>
                                        </p:tgtEl>
                                        <p:attrNameLst>
                                          <p:attrName>style.visibility</p:attrName>
                                        </p:attrNameLst>
                                      </p:cBhvr>
                                      <p:to>
                                        <p:strVal val="visible"/>
                                      </p:to>
                                    </p:set>
                                    <p:anim calcmode="lin" valueType="num">
                                      <p:cBhvr>
                                        <p:cTn id="7" dur="500" fill="hold"/>
                                        <p:tgtEl>
                                          <p:spTgt spid="51236"/>
                                        </p:tgtEl>
                                        <p:attrNameLst>
                                          <p:attrName>ppt_x</p:attrName>
                                        </p:attrNameLst>
                                      </p:cBhvr>
                                      <p:tavLst>
                                        <p:tav tm="0">
                                          <p:val>
                                            <p:strVal val="1+#ppt_w/2"/>
                                          </p:val>
                                        </p:tav>
                                        <p:tav tm="100000">
                                          <p:val>
                                            <p:strVal val="#ppt_x"/>
                                          </p:val>
                                        </p:tav>
                                      </p:tavLst>
                                    </p:anim>
                                    <p:anim calcmode="lin" valueType="num">
                                      <p:cBhvr>
                                        <p:cTn id="8" dur="500" fill="hold"/>
                                        <p:tgtEl>
                                          <p:spTgt spid="512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p:cNvPicPr>
            <a:picLocks noChangeAspect="1"/>
          </p:cNvPicPr>
          <p:nvPr/>
        </p:nvPicPr>
        <p:blipFill>
          <a:blip r:embed="rId1"/>
          <a:stretch>
            <a:fillRect/>
          </a:stretch>
        </p:blipFill>
        <p:spPr>
          <a:xfrm>
            <a:off x="1627717" y="1464733"/>
            <a:ext cx="9383183" cy="4906433"/>
          </a:xfrm>
          <a:prstGeom prst="rect">
            <a:avLst/>
          </a:prstGeom>
          <a:noFill/>
          <a:ln w="9525">
            <a:noFill/>
          </a:ln>
        </p:spPr>
      </p:pic>
      <p:grpSp>
        <p:nvGrpSpPr>
          <p:cNvPr id="46082" name="Group 20"/>
          <p:cNvGrpSpPr/>
          <p:nvPr/>
        </p:nvGrpSpPr>
        <p:grpSpPr>
          <a:xfrm>
            <a:off x="-103716" y="1549400"/>
            <a:ext cx="1987549" cy="4438651"/>
            <a:chOff x="0" y="0"/>
            <a:chExt cx="3168" cy="6991"/>
          </a:xfrm>
        </p:grpSpPr>
        <p:sp>
          <p:nvSpPr>
            <p:cNvPr id="52228" name="矩形 1"/>
            <p:cNvSpPr/>
            <p:nvPr/>
          </p:nvSpPr>
          <p:spPr>
            <a:xfrm>
              <a:off x="377" y="0"/>
              <a:ext cx="2679" cy="6991"/>
            </a:xfrm>
            <a:prstGeom prst="rect">
              <a:avLst/>
            </a:prstGeom>
            <a:solidFill>
              <a:srgbClr val="F9F9F9"/>
            </a:solidFill>
            <a:ln w="9525" cap="flat" cmpd="sng">
              <a:solidFill>
                <a:srgbClr val="E2E2E2"/>
              </a:solidFill>
              <a:prstDash val="solid"/>
              <a:miter/>
              <a:headEnd type="none" w="med" len="med"/>
              <a:tailEnd type="none" w="med" len="med"/>
            </a:ln>
          </p:spPr>
          <p:txBody>
            <a:bodyPr anchor="ctr"/>
            <a:lstStyle/>
            <a:p>
              <a:pPr lvl="0" algn="ctr" eaLnBrk="1" fontAlgn="base" hangingPunct="1"/>
              <a:r>
                <a:rPr lang="zh-CN" altLang="en-US" strike="noStrike" noProof="1">
                  <a:solidFill>
                    <a:srgbClr val="FFFFFF"/>
                  </a:solidFill>
                  <a:latin typeface="宋体" panose="02010600030101010101" pitchFamily="2" charset="-122"/>
                  <a:ea typeface="宋体" panose="02010600030101010101" pitchFamily="2" charset="-122"/>
                  <a:cs typeface="+mn-ea"/>
                  <a:sym typeface="宋体" panose="02010600030101010101" pitchFamily="2" charset="-122"/>
                </a:rPr>
                <a:t> </a:t>
              </a:r>
              <a:endParaRPr lang="zh-CN" altLang="en-US" strike="noStrike" noProof="1">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nvGrpSpPr>
            <p:cNvPr id="46084" name="组合 6"/>
            <p:cNvGrpSpPr/>
            <p:nvPr/>
          </p:nvGrpSpPr>
          <p:grpSpPr>
            <a:xfrm>
              <a:off x="0" y="531"/>
              <a:ext cx="3168" cy="6153"/>
              <a:chOff x="0" y="0"/>
              <a:chExt cx="2016224" cy="3906345"/>
            </a:xfrm>
          </p:grpSpPr>
          <p:sp>
            <p:nvSpPr>
              <p:cNvPr id="52230" name="TextBox 36">
                <a:hlinkClick r:id="rId2" action="ppaction://hlinksldjump"/>
              </p:cNvPr>
              <p:cNvSpPr/>
              <p:nvPr/>
            </p:nvSpPr>
            <p:spPr>
              <a:xfrm>
                <a:off x="660742" y="46297"/>
                <a:ext cx="1355482" cy="398779"/>
              </a:xfrm>
              <a:prstGeom prst="rect">
                <a:avLst/>
              </a:prstGeom>
              <a:noFill/>
              <a:ln w="9525">
                <a:noFill/>
              </a:ln>
            </p:spPr>
            <p:txBody>
              <a:bodyPr>
                <a:spAutoFit/>
              </a:bodyPr>
              <a:lstStyle/>
              <a:p>
                <a:pPr lvl="0" eaLnBrk="1" fontAlgn="base" hangingPunct="1"/>
                <a:r>
                  <a:rPr lang="zh-CN" altLang="en-US" sz="2000" strike="noStrike" noProof="1">
                    <a:solidFill>
                      <a:srgbClr val="BFBFBF"/>
                    </a:solidFill>
                    <a:latin typeface="微软雅黑" panose="020B0503020204020204" pitchFamily="34" charset="-122"/>
                    <a:ea typeface="微软雅黑" panose="020B0503020204020204" pitchFamily="34" charset="-122"/>
                    <a:cs typeface="+mn-ea"/>
                    <a:sym typeface="宋体" panose="02010600030101010101" pitchFamily="2" charset="-122"/>
                  </a:rPr>
                  <a:t>总体趋势</a:t>
                </a:r>
                <a:endParaRPr lang="zh-CN" altLang="en-US" strike="noStrike" noProof="1">
                  <a:latin typeface="Arial" panose="020B0604020202020204" pitchFamily="34" charset="0"/>
                  <a:ea typeface="宋体" panose="02010600030101010101" pitchFamily="2" charset="-122"/>
                </a:endParaRPr>
              </a:p>
            </p:txBody>
          </p:sp>
          <p:sp>
            <p:nvSpPr>
              <p:cNvPr id="52231" name="矩形 8"/>
              <p:cNvSpPr/>
              <p:nvPr/>
            </p:nvSpPr>
            <p:spPr>
              <a:xfrm>
                <a:off x="241498" y="46297"/>
                <a:ext cx="362623" cy="377008"/>
              </a:xfrm>
              <a:prstGeom prst="rect">
                <a:avLst/>
              </a:prstGeom>
              <a:solidFill>
                <a:srgbClr val="9BBB59"/>
              </a:solidFill>
              <a:ln w="9525">
                <a:noFill/>
              </a:ln>
            </p:spPr>
            <p:txBody>
              <a:bodyPr anchor="ctr"/>
              <a:lstStyle/>
              <a:p>
                <a:pPr lvl="0" algn="ctr" eaLnBrk="1" fontAlgn="base" hangingPunct="1"/>
                <a:endParaRPr lang="zh-CN" altLang="en-US" strike="noStrike" noProof="1">
                  <a:solidFill>
                    <a:srgbClr val="F2F2F2"/>
                  </a:solidFill>
                  <a:latin typeface="宋体" panose="02010600030101010101" pitchFamily="2" charset="-122"/>
                  <a:ea typeface="宋体" panose="02010600030101010101" pitchFamily="2" charset="-122"/>
                  <a:sym typeface="宋体" panose="02010600030101010101" pitchFamily="2" charset="-122"/>
                </a:endParaRPr>
              </a:p>
            </p:txBody>
          </p:sp>
          <p:sp>
            <p:nvSpPr>
              <p:cNvPr id="46087" name="TextBox 35"/>
              <p:cNvSpPr/>
              <p:nvPr/>
            </p:nvSpPr>
            <p:spPr>
              <a:xfrm>
                <a:off x="0" y="0"/>
                <a:ext cx="900120" cy="521969"/>
              </a:xfrm>
              <a:prstGeom prst="rect">
                <a:avLst/>
              </a:prstGeom>
              <a:noFill/>
              <a:ln w="9525">
                <a:noFill/>
              </a:ln>
            </p:spPr>
            <p:txBody>
              <a:bodyPr anchor="t">
                <a:spAutoFit/>
              </a:bodyPr>
              <a:lstStyle/>
              <a:p>
                <a:pPr algn="ctr"/>
                <a:r>
                  <a:rPr lang="en-US" altLang="x-none"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rPr>
                  <a:t>01</a:t>
                </a:r>
                <a:endParaRPr lang="zh-CN" altLang="en-US"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endParaRPr>
              </a:p>
            </p:txBody>
          </p:sp>
          <p:grpSp>
            <p:nvGrpSpPr>
              <p:cNvPr id="46088" name="组合 10"/>
              <p:cNvGrpSpPr/>
              <p:nvPr/>
            </p:nvGrpSpPr>
            <p:grpSpPr>
              <a:xfrm>
                <a:off x="0" y="676875"/>
                <a:ext cx="2016224" cy="3229470"/>
                <a:chOff x="0" y="0"/>
                <a:chExt cx="2016224" cy="3229470"/>
              </a:xfrm>
            </p:grpSpPr>
            <p:grpSp>
              <p:nvGrpSpPr>
                <p:cNvPr id="46089" name="组合 11"/>
                <p:cNvGrpSpPr/>
                <p:nvPr/>
              </p:nvGrpSpPr>
              <p:grpSpPr>
                <a:xfrm>
                  <a:off x="0" y="0"/>
                  <a:ext cx="2016224" cy="521969"/>
                  <a:chOff x="0" y="0"/>
                  <a:chExt cx="2016224" cy="521969"/>
                </a:xfrm>
              </p:grpSpPr>
              <p:sp>
                <p:nvSpPr>
                  <p:cNvPr id="52235" name="矩形 28"/>
                  <p:cNvSpPr/>
                  <p:nvPr/>
                </p:nvSpPr>
                <p:spPr>
                  <a:xfrm>
                    <a:off x="241498" y="46297"/>
                    <a:ext cx="362623" cy="377008"/>
                  </a:xfrm>
                  <a:prstGeom prst="rect">
                    <a:avLst/>
                  </a:prstGeom>
                  <a:solidFill>
                    <a:srgbClr val="9BBB59"/>
                  </a:solidFill>
                  <a:ln w="9525">
                    <a:noFill/>
                  </a:ln>
                </p:spPr>
                <p:txBody>
                  <a:bodyPr anchor="ctr"/>
                  <a:lstStyle/>
                  <a:p>
                    <a:pPr lvl="0" algn="ctr" eaLnBrk="1" fontAlgn="base" hangingPunct="1"/>
                    <a:endParaRPr lang="zh-CN" altLang="en-US" strike="noStrike" noProof="1">
                      <a:solidFill>
                        <a:srgbClr val="F2F2F2"/>
                      </a:solidFill>
                      <a:latin typeface="宋体" panose="02010600030101010101" pitchFamily="2" charset="-122"/>
                      <a:ea typeface="宋体" panose="02010600030101010101" pitchFamily="2" charset="-122"/>
                      <a:sym typeface="宋体" panose="02010600030101010101" pitchFamily="2" charset="-122"/>
                    </a:endParaRPr>
                  </a:p>
                </p:txBody>
              </p:sp>
              <p:sp>
                <p:nvSpPr>
                  <p:cNvPr id="46091" name="TextBox 56"/>
                  <p:cNvSpPr/>
                  <p:nvPr/>
                </p:nvSpPr>
                <p:spPr>
                  <a:xfrm>
                    <a:off x="0" y="0"/>
                    <a:ext cx="900120" cy="521969"/>
                  </a:xfrm>
                  <a:prstGeom prst="rect">
                    <a:avLst/>
                  </a:prstGeom>
                  <a:noFill/>
                  <a:ln w="9525">
                    <a:noFill/>
                  </a:ln>
                </p:spPr>
                <p:txBody>
                  <a:bodyPr anchor="t">
                    <a:spAutoFit/>
                  </a:bodyPr>
                  <a:lstStyle/>
                  <a:p>
                    <a:pPr algn="ctr"/>
                    <a:r>
                      <a:rPr lang="en-US" altLang="x-none"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rPr>
                      <a:t>02</a:t>
                    </a:r>
                    <a:endParaRPr lang="zh-CN" altLang="en-US"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endParaRPr>
                  </a:p>
                </p:txBody>
              </p:sp>
              <p:sp>
                <p:nvSpPr>
                  <p:cNvPr id="52237" name="TextBox 57">
                    <a:hlinkClick r:id="rId2" action="ppaction://hlinksldjump"/>
                  </p:cNvPr>
                  <p:cNvSpPr/>
                  <p:nvPr/>
                </p:nvSpPr>
                <p:spPr>
                  <a:xfrm>
                    <a:off x="660742" y="46297"/>
                    <a:ext cx="1355482" cy="374518"/>
                  </a:xfrm>
                  <a:prstGeom prst="rect">
                    <a:avLst/>
                  </a:prstGeom>
                  <a:noFill/>
                  <a:ln w="9525">
                    <a:noFill/>
                  </a:ln>
                </p:spPr>
                <p:txBody>
                  <a:bodyPr>
                    <a:spAutoFit/>
                  </a:bodyPr>
                  <a:lstStyle/>
                  <a:p>
                    <a:pPr lvl="0" eaLnBrk="1" fontAlgn="base" hangingPunct="1"/>
                    <a:r>
                      <a:rPr lang="zh-CN" altLang="en-US" sz="2000" strike="noStrike" noProof="1">
                        <a:solidFill>
                          <a:srgbClr val="BFBFBF"/>
                        </a:solidFill>
                        <a:latin typeface="微软雅黑" panose="020B0503020204020204" pitchFamily="34" charset="-122"/>
                        <a:ea typeface="微软雅黑" panose="020B0503020204020204" pitchFamily="34" charset="-122"/>
                        <a:cs typeface="+mn-ea"/>
                        <a:sym typeface="微软雅黑" panose="020B0503020204020204" pitchFamily="34" charset="-122"/>
                      </a:rPr>
                      <a:t>文献互引</a:t>
                    </a:r>
                    <a:endParaRPr lang="zh-CN" altLang="en-US" strike="noStrike" noProof="1">
                      <a:latin typeface="Arial" panose="020B0604020202020204" pitchFamily="34" charset="0"/>
                      <a:ea typeface="宋体" panose="02010600030101010101" pitchFamily="2" charset="-122"/>
                    </a:endParaRPr>
                  </a:p>
                </p:txBody>
              </p:sp>
            </p:grpSp>
            <p:grpSp>
              <p:nvGrpSpPr>
                <p:cNvPr id="46093" name="组合 12"/>
                <p:cNvGrpSpPr/>
                <p:nvPr/>
              </p:nvGrpSpPr>
              <p:grpSpPr>
                <a:xfrm>
                  <a:off x="0" y="676875"/>
                  <a:ext cx="2016224" cy="521969"/>
                  <a:chOff x="0" y="0"/>
                  <a:chExt cx="2016224" cy="521969"/>
                </a:xfrm>
              </p:grpSpPr>
              <p:sp>
                <p:nvSpPr>
                  <p:cNvPr id="52239" name="矩形 25"/>
                  <p:cNvSpPr/>
                  <p:nvPr/>
                </p:nvSpPr>
                <p:spPr>
                  <a:xfrm>
                    <a:off x="241498" y="46297"/>
                    <a:ext cx="362623" cy="377008"/>
                  </a:xfrm>
                  <a:prstGeom prst="rect">
                    <a:avLst/>
                  </a:prstGeom>
                  <a:solidFill>
                    <a:srgbClr val="9BBB59"/>
                  </a:solidFill>
                  <a:ln w="9525">
                    <a:noFill/>
                  </a:ln>
                </p:spPr>
                <p:txBody>
                  <a:bodyPr anchor="ctr"/>
                  <a:lstStyle/>
                  <a:p>
                    <a:pPr lvl="0" algn="ctr" eaLnBrk="1" fontAlgn="base" hangingPunct="1"/>
                    <a:endParaRPr lang="zh-CN" altLang="en-US" strike="noStrike" noProof="1">
                      <a:solidFill>
                        <a:srgbClr val="F2F2F2"/>
                      </a:solidFill>
                      <a:latin typeface="宋体" panose="02010600030101010101" pitchFamily="2" charset="-122"/>
                      <a:ea typeface="宋体" panose="02010600030101010101" pitchFamily="2" charset="-122"/>
                      <a:sym typeface="宋体" panose="02010600030101010101" pitchFamily="2" charset="-122"/>
                    </a:endParaRPr>
                  </a:p>
                </p:txBody>
              </p:sp>
              <p:sp>
                <p:nvSpPr>
                  <p:cNvPr id="46095" name="TextBox 53"/>
                  <p:cNvSpPr/>
                  <p:nvPr/>
                </p:nvSpPr>
                <p:spPr>
                  <a:xfrm>
                    <a:off x="0" y="0"/>
                    <a:ext cx="900120" cy="521969"/>
                  </a:xfrm>
                  <a:prstGeom prst="rect">
                    <a:avLst/>
                  </a:prstGeom>
                  <a:noFill/>
                  <a:ln w="9525">
                    <a:noFill/>
                  </a:ln>
                </p:spPr>
                <p:txBody>
                  <a:bodyPr anchor="t">
                    <a:spAutoFit/>
                  </a:bodyPr>
                  <a:lstStyle/>
                  <a:p>
                    <a:pPr algn="ctr"/>
                    <a:r>
                      <a:rPr lang="en-US" altLang="x-none"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rPr>
                      <a:t>03</a:t>
                    </a:r>
                    <a:endParaRPr lang="zh-CN" altLang="en-US"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endParaRPr>
                  </a:p>
                </p:txBody>
              </p:sp>
              <p:sp>
                <p:nvSpPr>
                  <p:cNvPr id="46096" name="TextBox 54">
                    <a:hlinkClick r:id="rId2" action="ppaction://hlinksldjump"/>
                  </p:cNvPr>
                  <p:cNvSpPr/>
                  <p:nvPr/>
                </p:nvSpPr>
                <p:spPr>
                  <a:xfrm>
                    <a:off x="660742" y="46297"/>
                    <a:ext cx="1355482" cy="374518"/>
                  </a:xfrm>
                  <a:prstGeom prst="rect">
                    <a:avLst/>
                  </a:prstGeom>
                  <a:noFill/>
                  <a:ln w="9525">
                    <a:noFill/>
                  </a:ln>
                </p:spPr>
                <p:txBody>
                  <a:bodyPr anchor="t">
                    <a:spAutoFit/>
                  </a:bodyPr>
                  <a:lstStyle/>
                  <a:p>
                    <a:r>
                      <a:rPr lang="zh-CN" altLang="en-US" sz="2000" dirty="0">
                        <a:solidFill>
                          <a:srgbClr val="BFBFBF"/>
                        </a:solidFill>
                        <a:latin typeface="微软雅黑" panose="020B0503020204020204" pitchFamily="34" charset="-122"/>
                        <a:ea typeface="微软雅黑" panose="020B0503020204020204" pitchFamily="34" charset="-122"/>
                        <a:sym typeface="微软雅黑" panose="020B0503020204020204" pitchFamily="34" charset="-122"/>
                      </a:rPr>
                      <a:t>文献集合</a:t>
                    </a:r>
                    <a:endParaRPr lang="zh-CN" altLang="en-US" sz="2000" dirty="0">
                      <a:solidFill>
                        <a:srgbClr val="BFBFB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6097" name="组合 13"/>
                <p:cNvGrpSpPr/>
                <p:nvPr/>
              </p:nvGrpSpPr>
              <p:grpSpPr>
                <a:xfrm>
                  <a:off x="0" y="1353750"/>
                  <a:ext cx="2016224" cy="521969"/>
                  <a:chOff x="0" y="0"/>
                  <a:chExt cx="2016224" cy="521969"/>
                </a:xfrm>
              </p:grpSpPr>
              <p:sp>
                <p:nvSpPr>
                  <p:cNvPr id="52243" name="矩形 22"/>
                  <p:cNvSpPr/>
                  <p:nvPr/>
                </p:nvSpPr>
                <p:spPr>
                  <a:xfrm>
                    <a:off x="241498" y="46297"/>
                    <a:ext cx="362623" cy="377008"/>
                  </a:xfrm>
                  <a:prstGeom prst="rect">
                    <a:avLst/>
                  </a:prstGeom>
                  <a:solidFill>
                    <a:srgbClr val="9BBB59"/>
                  </a:solidFill>
                  <a:ln w="9525">
                    <a:noFill/>
                  </a:ln>
                </p:spPr>
                <p:txBody>
                  <a:bodyPr anchor="ctr"/>
                  <a:lstStyle/>
                  <a:p>
                    <a:pPr lvl="0" algn="ctr" eaLnBrk="1" fontAlgn="base" hangingPunct="1"/>
                    <a:endParaRPr lang="zh-CN" altLang="en-US" strike="noStrike" noProof="1">
                      <a:solidFill>
                        <a:srgbClr val="F2F2F2"/>
                      </a:solidFill>
                      <a:latin typeface="宋体" panose="02010600030101010101" pitchFamily="2" charset="-122"/>
                      <a:ea typeface="宋体" panose="02010600030101010101" pitchFamily="2" charset="-122"/>
                      <a:sym typeface="宋体" panose="02010600030101010101" pitchFamily="2" charset="-122"/>
                    </a:endParaRPr>
                  </a:p>
                </p:txBody>
              </p:sp>
              <p:sp>
                <p:nvSpPr>
                  <p:cNvPr id="46099" name="TextBox 50"/>
                  <p:cNvSpPr/>
                  <p:nvPr/>
                </p:nvSpPr>
                <p:spPr>
                  <a:xfrm>
                    <a:off x="0" y="0"/>
                    <a:ext cx="900120" cy="521969"/>
                  </a:xfrm>
                  <a:prstGeom prst="rect">
                    <a:avLst/>
                  </a:prstGeom>
                  <a:noFill/>
                  <a:ln w="9525">
                    <a:noFill/>
                  </a:ln>
                </p:spPr>
                <p:txBody>
                  <a:bodyPr anchor="t">
                    <a:spAutoFit/>
                  </a:bodyPr>
                  <a:lstStyle/>
                  <a:p>
                    <a:pPr algn="ctr"/>
                    <a:r>
                      <a:rPr lang="en-US" altLang="x-none"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rPr>
                      <a:t>04</a:t>
                    </a:r>
                    <a:endParaRPr lang="zh-CN" altLang="en-US"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endParaRPr>
                  </a:p>
                </p:txBody>
              </p:sp>
              <p:sp>
                <p:nvSpPr>
                  <p:cNvPr id="46100" name="TextBox 51">
                    <a:hlinkClick r:id="rId2" action="ppaction://hlinksldjump"/>
                  </p:cNvPr>
                  <p:cNvSpPr/>
                  <p:nvPr/>
                </p:nvSpPr>
                <p:spPr>
                  <a:xfrm>
                    <a:off x="660742" y="46297"/>
                    <a:ext cx="1355482" cy="374518"/>
                  </a:xfrm>
                  <a:prstGeom prst="rect">
                    <a:avLst/>
                  </a:prstGeom>
                  <a:noFill/>
                  <a:ln w="9525">
                    <a:noFill/>
                  </a:ln>
                </p:spPr>
                <p:txBody>
                  <a:bodyPr anchor="t">
                    <a:spAutoFit/>
                  </a:bodyPr>
                  <a:lstStyle/>
                  <a:p>
                    <a:r>
                      <a:rPr lang="zh-CN" altLang="en-US" sz="2000" dirty="0">
                        <a:solidFill>
                          <a:schemeClr val="hlink"/>
                        </a:solidFill>
                        <a:latin typeface="微软雅黑" panose="020B0503020204020204" pitchFamily="34" charset="-122"/>
                        <a:ea typeface="微软雅黑" panose="020B0503020204020204" pitchFamily="34" charset="-122"/>
                        <a:sym typeface="微软雅黑" panose="020B0503020204020204" pitchFamily="34" charset="-122"/>
                      </a:rPr>
                      <a:t>关键词</a:t>
                    </a:r>
                    <a:endParaRPr lang="zh-CN" altLang="en-US" sz="2000" dirty="0">
                      <a:solidFill>
                        <a:schemeClr val="hlink"/>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6101" name="组合 14"/>
                <p:cNvGrpSpPr/>
                <p:nvPr/>
              </p:nvGrpSpPr>
              <p:grpSpPr>
                <a:xfrm>
                  <a:off x="0" y="2030625"/>
                  <a:ext cx="2016224" cy="521969"/>
                  <a:chOff x="0" y="0"/>
                  <a:chExt cx="2016224" cy="521969"/>
                </a:xfrm>
              </p:grpSpPr>
              <p:sp>
                <p:nvSpPr>
                  <p:cNvPr id="52247" name="矩形 19"/>
                  <p:cNvSpPr/>
                  <p:nvPr/>
                </p:nvSpPr>
                <p:spPr>
                  <a:xfrm>
                    <a:off x="241498" y="46297"/>
                    <a:ext cx="362623" cy="377008"/>
                  </a:xfrm>
                  <a:prstGeom prst="rect">
                    <a:avLst/>
                  </a:prstGeom>
                  <a:solidFill>
                    <a:srgbClr val="9BBB59"/>
                  </a:solidFill>
                  <a:ln w="9525">
                    <a:noFill/>
                  </a:ln>
                </p:spPr>
                <p:txBody>
                  <a:bodyPr anchor="ctr"/>
                  <a:lstStyle/>
                  <a:p>
                    <a:pPr lvl="0" algn="ctr" eaLnBrk="1" fontAlgn="base" hangingPunct="1"/>
                    <a:endParaRPr lang="zh-CN" altLang="en-US" strike="noStrike" noProof="1">
                      <a:solidFill>
                        <a:srgbClr val="F2F2F2"/>
                      </a:solidFill>
                      <a:latin typeface="宋体" panose="02010600030101010101" pitchFamily="2" charset="-122"/>
                      <a:ea typeface="宋体" panose="02010600030101010101" pitchFamily="2" charset="-122"/>
                      <a:sym typeface="宋体" panose="02010600030101010101" pitchFamily="2" charset="-122"/>
                    </a:endParaRPr>
                  </a:p>
                </p:txBody>
              </p:sp>
              <p:sp>
                <p:nvSpPr>
                  <p:cNvPr id="46103" name="TextBox 47"/>
                  <p:cNvSpPr/>
                  <p:nvPr/>
                </p:nvSpPr>
                <p:spPr>
                  <a:xfrm>
                    <a:off x="0" y="0"/>
                    <a:ext cx="900120" cy="521969"/>
                  </a:xfrm>
                  <a:prstGeom prst="rect">
                    <a:avLst/>
                  </a:prstGeom>
                  <a:noFill/>
                  <a:ln w="9525">
                    <a:noFill/>
                  </a:ln>
                </p:spPr>
                <p:txBody>
                  <a:bodyPr anchor="t">
                    <a:spAutoFit/>
                  </a:bodyPr>
                  <a:lstStyle/>
                  <a:p>
                    <a:pPr algn="ctr"/>
                    <a:r>
                      <a:rPr lang="en-US" altLang="x-none"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rPr>
                      <a:t>05</a:t>
                    </a:r>
                    <a:endParaRPr lang="zh-CN" altLang="en-US"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endParaRPr>
                  </a:p>
                </p:txBody>
              </p:sp>
              <p:sp>
                <p:nvSpPr>
                  <p:cNvPr id="52249" name="TextBox 48">
                    <a:hlinkClick r:id="rId2" action="ppaction://hlinksldjump"/>
                  </p:cNvPr>
                  <p:cNvSpPr/>
                  <p:nvPr/>
                </p:nvSpPr>
                <p:spPr>
                  <a:xfrm>
                    <a:off x="660742" y="46297"/>
                    <a:ext cx="1355482" cy="374518"/>
                  </a:xfrm>
                  <a:prstGeom prst="rect">
                    <a:avLst/>
                  </a:prstGeom>
                  <a:noFill/>
                  <a:ln w="9525">
                    <a:noFill/>
                  </a:ln>
                </p:spPr>
                <p:txBody>
                  <a:bodyPr>
                    <a:spAutoFit/>
                  </a:bodyPr>
                  <a:lstStyle/>
                  <a:p>
                    <a:pPr lvl="0" eaLnBrk="1" fontAlgn="base" hangingPunct="1"/>
                    <a:r>
                      <a:rPr lang="zh-CN" altLang="en-US" sz="2000" strike="noStrike" noProof="1">
                        <a:solidFill>
                          <a:srgbClr val="BFBFBF"/>
                        </a:solidFill>
                        <a:latin typeface="微软雅黑" panose="020B0503020204020204" pitchFamily="34" charset="-122"/>
                        <a:ea typeface="微软雅黑" panose="020B0503020204020204" pitchFamily="34" charset="-122"/>
                        <a:cs typeface="+mn-ea"/>
                        <a:sym typeface="微软雅黑" panose="020B0503020204020204" pitchFamily="34" charset="-122"/>
                      </a:rPr>
                      <a:t>作者合作</a:t>
                    </a:r>
                    <a:endParaRPr lang="zh-CN" altLang="en-US" strike="noStrike" noProof="1">
                      <a:latin typeface="Arial" panose="020B0604020202020204" pitchFamily="34" charset="0"/>
                      <a:ea typeface="宋体" panose="02010600030101010101" pitchFamily="2" charset="-122"/>
                    </a:endParaRPr>
                  </a:p>
                </p:txBody>
              </p:sp>
            </p:grpSp>
            <p:grpSp>
              <p:nvGrpSpPr>
                <p:cNvPr id="46105" name="组合 15"/>
                <p:cNvGrpSpPr/>
                <p:nvPr/>
              </p:nvGrpSpPr>
              <p:grpSpPr>
                <a:xfrm>
                  <a:off x="0" y="2707501"/>
                  <a:ext cx="2016224" cy="521969"/>
                  <a:chOff x="0" y="0"/>
                  <a:chExt cx="2016224" cy="521969"/>
                </a:xfrm>
              </p:grpSpPr>
              <p:sp>
                <p:nvSpPr>
                  <p:cNvPr id="52251" name="矩形 16"/>
                  <p:cNvSpPr/>
                  <p:nvPr/>
                </p:nvSpPr>
                <p:spPr>
                  <a:xfrm>
                    <a:off x="241498" y="46297"/>
                    <a:ext cx="362623" cy="377008"/>
                  </a:xfrm>
                  <a:prstGeom prst="rect">
                    <a:avLst/>
                  </a:prstGeom>
                  <a:solidFill>
                    <a:srgbClr val="9BBB59"/>
                  </a:solidFill>
                  <a:ln w="9525">
                    <a:noFill/>
                  </a:ln>
                </p:spPr>
                <p:txBody>
                  <a:bodyPr anchor="ctr"/>
                  <a:lstStyle/>
                  <a:p>
                    <a:pPr lvl="0" algn="ctr" eaLnBrk="1" fontAlgn="base" hangingPunct="1"/>
                    <a:endParaRPr lang="zh-CN" altLang="en-US" strike="noStrike" noProof="1">
                      <a:solidFill>
                        <a:srgbClr val="F2F2F2"/>
                      </a:solidFill>
                      <a:latin typeface="宋体" panose="02010600030101010101" pitchFamily="2" charset="-122"/>
                      <a:ea typeface="宋体" panose="02010600030101010101" pitchFamily="2" charset="-122"/>
                      <a:sym typeface="宋体" panose="02010600030101010101" pitchFamily="2" charset="-122"/>
                    </a:endParaRPr>
                  </a:p>
                </p:txBody>
              </p:sp>
              <p:sp>
                <p:nvSpPr>
                  <p:cNvPr id="52252" name="TextBox 44"/>
                  <p:cNvSpPr/>
                  <p:nvPr/>
                </p:nvSpPr>
                <p:spPr>
                  <a:xfrm>
                    <a:off x="0" y="0"/>
                    <a:ext cx="900120" cy="521969"/>
                  </a:xfrm>
                  <a:prstGeom prst="rect">
                    <a:avLst/>
                  </a:prstGeom>
                  <a:noFill/>
                  <a:ln w="9525">
                    <a:noFill/>
                  </a:ln>
                </p:spPr>
                <p:txBody>
                  <a:bodyPr>
                    <a:spAutoFit/>
                  </a:bodyPr>
                  <a:lstStyle/>
                  <a:p>
                    <a:pPr lvl="0" algn="ctr" eaLnBrk="1" fontAlgn="base" hangingPunct="1"/>
                    <a:r>
                      <a:rPr lang="zh-CN" altLang="en-US" sz="2800" b="1" strike="noStrike" noProof="1">
                        <a:solidFill>
                          <a:srgbClr val="F2F2F2"/>
                        </a:solidFill>
                        <a:latin typeface="Bradley Hand ITC" panose="03070402050302030203" pitchFamily="2" charset="0"/>
                        <a:ea typeface="楷体_GB2312" panose="02010609030101010101" charset="-122"/>
                        <a:cs typeface="+mn-ea"/>
                        <a:sym typeface="Bradley Hand ITC" panose="03070402050302030203" pitchFamily="2" charset="0"/>
                      </a:rPr>
                      <a:t>06</a:t>
                    </a:r>
                    <a:endParaRPr lang="zh-CN" altLang="en-US" strike="noStrike" noProof="1">
                      <a:latin typeface="Arial" panose="020B0604020202020204" pitchFamily="34" charset="0"/>
                      <a:ea typeface="宋体" panose="02010600030101010101" pitchFamily="2" charset="-122"/>
                    </a:endParaRPr>
                  </a:p>
                </p:txBody>
              </p:sp>
              <p:sp>
                <p:nvSpPr>
                  <p:cNvPr id="46108" name="TextBox 45">
                    <a:hlinkClick r:id="rId2" action="ppaction://hlinksldjump"/>
                  </p:cNvPr>
                  <p:cNvSpPr/>
                  <p:nvPr/>
                </p:nvSpPr>
                <p:spPr>
                  <a:xfrm>
                    <a:off x="660742" y="46297"/>
                    <a:ext cx="1355482" cy="373609"/>
                  </a:xfrm>
                  <a:prstGeom prst="rect">
                    <a:avLst/>
                  </a:prstGeom>
                  <a:noFill/>
                  <a:ln w="9525">
                    <a:noFill/>
                  </a:ln>
                </p:spPr>
                <p:txBody>
                  <a:bodyPr anchor="t">
                    <a:spAutoFit/>
                  </a:bodyPr>
                  <a:lstStyle/>
                  <a:p>
                    <a:endParaRPr lang="zh-CN" altLang="en-US" sz="2000" dirty="0">
                      <a:solidFill>
                        <a:srgbClr val="BFBFB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sp>
          <p:nvSpPr>
            <p:cNvPr id="52254" name="Rectangle 47"/>
            <p:cNvSpPr/>
            <p:nvPr/>
          </p:nvSpPr>
          <p:spPr>
            <a:xfrm>
              <a:off x="1019" y="532"/>
              <a:ext cx="1740" cy="717"/>
            </a:xfrm>
            <a:prstGeom prst="rect">
              <a:avLst/>
            </a:prstGeom>
            <a:noFill/>
            <a:ln w="9525" cap="flat" cmpd="sng">
              <a:solidFill>
                <a:srgbClr val="C0C0C0"/>
              </a:solidFill>
              <a:prstDash val="solid"/>
              <a:miter/>
              <a:headEnd type="none" w="med" len="med"/>
              <a:tailEnd type="none" w="med" len="med"/>
            </a:ln>
          </p:spPr>
          <p:txBody>
            <a:bodyPr anchor="ctr"/>
            <a:lstStyle/>
            <a:p>
              <a:pPr lvl="0" eaLnBrk="1" fontAlgn="base" hangingPunct="1"/>
              <a:endParaRPr lang="zh-CN" altLang="en-US" strike="noStrike" noProof="1">
                <a:latin typeface="Arial" panose="020B0604020202020204" pitchFamily="34" charset="0"/>
                <a:ea typeface="宋体" panose="02010600030101010101" pitchFamily="2" charset="-122"/>
              </a:endParaRPr>
            </a:p>
          </p:txBody>
        </p:sp>
        <p:sp>
          <p:nvSpPr>
            <p:cNvPr id="52255" name="Rectangle 48"/>
            <p:cNvSpPr/>
            <p:nvPr/>
          </p:nvSpPr>
          <p:spPr>
            <a:xfrm>
              <a:off x="1019" y="1683"/>
              <a:ext cx="1740" cy="717"/>
            </a:xfrm>
            <a:prstGeom prst="rect">
              <a:avLst/>
            </a:prstGeom>
            <a:noFill/>
            <a:ln w="9525" cap="flat" cmpd="sng">
              <a:solidFill>
                <a:srgbClr val="C0C0C0"/>
              </a:solidFill>
              <a:prstDash val="solid"/>
              <a:miter/>
              <a:headEnd type="none" w="med" len="med"/>
              <a:tailEnd type="none" w="med" len="med"/>
            </a:ln>
          </p:spPr>
          <p:txBody>
            <a:bodyPr anchor="ctr"/>
            <a:lstStyle/>
            <a:p>
              <a:pPr lvl="0" eaLnBrk="1" fontAlgn="base" hangingPunct="1"/>
              <a:endParaRPr lang="zh-CN" altLang="en-US" strike="noStrike" noProof="1">
                <a:latin typeface="Arial" panose="020B0604020202020204" pitchFamily="34" charset="0"/>
                <a:ea typeface="宋体" panose="02010600030101010101" pitchFamily="2" charset="-122"/>
              </a:endParaRPr>
            </a:p>
          </p:txBody>
        </p:sp>
        <p:sp>
          <p:nvSpPr>
            <p:cNvPr id="52256" name="Rectangle 49"/>
            <p:cNvSpPr/>
            <p:nvPr/>
          </p:nvSpPr>
          <p:spPr>
            <a:xfrm>
              <a:off x="1019" y="2778"/>
              <a:ext cx="1740" cy="717"/>
            </a:xfrm>
            <a:prstGeom prst="rect">
              <a:avLst/>
            </a:prstGeom>
            <a:noFill/>
            <a:ln w="9525" cap="flat" cmpd="sng">
              <a:solidFill>
                <a:srgbClr val="C0C0C0"/>
              </a:solidFill>
              <a:prstDash val="solid"/>
              <a:miter/>
              <a:headEnd type="none" w="med" len="med"/>
              <a:tailEnd type="none" w="med" len="med"/>
            </a:ln>
          </p:spPr>
          <p:txBody>
            <a:bodyPr anchor="ctr"/>
            <a:lstStyle/>
            <a:p>
              <a:pPr lvl="0" eaLnBrk="1" fontAlgn="base" hangingPunct="1"/>
              <a:endParaRPr lang="zh-CN" altLang="en-US" strike="noStrike" noProof="1">
                <a:latin typeface="Arial" panose="020B0604020202020204" pitchFamily="34" charset="0"/>
                <a:ea typeface="宋体" panose="02010600030101010101" pitchFamily="2" charset="-122"/>
              </a:endParaRPr>
            </a:p>
          </p:txBody>
        </p:sp>
        <p:sp>
          <p:nvSpPr>
            <p:cNvPr id="52257" name="Rectangle 50"/>
            <p:cNvSpPr/>
            <p:nvPr/>
          </p:nvSpPr>
          <p:spPr>
            <a:xfrm>
              <a:off x="1019" y="4847"/>
              <a:ext cx="1740" cy="717"/>
            </a:xfrm>
            <a:prstGeom prst="rect">
              <a:avLst/>
            </a:prstGeom>
            <a:noFill/>
            <a:ln w="9525" cap="flat" cmpd="sng">
              <a:solidFill>
                <a:srgbClr val="C0C0C0"/>
              </a:solidFill>
              <a:prstDash val="solid"/>
              <a:miter/>
              <a:headEnd type="none" w="med" len="med"/>
              <a:tailEnd type="none" w="med" len="med"/>
            </a:ln>
          </p:spPr>
          <p:txBody>
            <a:bodyPr anchor="ctr"/>
            <a:lstStyle/>
            <a:p>
              <a:pPr lvl="0" eaLnBrk="1" fontAlgn="base" hangingPunct="1"/>
              <a:endParaRPr lang="zh-CN" altLang="en-US" strike="noStrike" noProof="1">
                <a:latin typeface="Arial" panose="020B0604020202020204" pitchFamily="34" charset="0"/>
                <a:ea typeface="宋体" panose="02010600030101010101" pitchFamily="2" charset="-122"/>
              </a:endParaRPr>
            </a:p>
          </p:txBody>
        </p:sp>
        <p:sp>
          <p:nvSpPr>
            <p:cNvPr id="52258" name="Rectangle 51"/>
            <p:cNvSpPr/>
            <p:nvPr/>
          </p:nvSpPr>
          <p:spPr>
            <a:xfrm>
              <a:off x="1019" y="3825"/>
              <a:ext cx="1740" cy="717"/>
            </a:xfrm>
            <a:prstGeom prst="rect">
              <a:avLst/>
            </a:prstGeom>
            <a:noFill/>
            <a:ln w="9525" cap="flat" cmpd="sng">
              <a:solidFill>
                <a:srgbClr val="C0C0C0"/>
              </a:solidFill>
              <a:prstDash val="solid"/>
              <a:miter/>
              <a:headEnd type="none" w="med" len="med"/>
              <a:tailEnd type="none" w="med" len="med"/>
            </a:ln>
          </p:spPr>
          <p:txBody>
            <a:bodyPr anchor="ctr"/>
            <a:lstStyle/>
            <a:p>
              <a:pPr lvl="0" eaLnBrk="1" fontAlgn="base" hangingPunct="1"/>
              <a:endParaRPr lang="zh-CN" altLang="en-US" strike="noStrike" noProof="1">
                <a:latin typeface="Arial" panose="020B0604020202020204" pitchFamily="34" charset="0"/>
                <a:ea typeface="宋体" panose="02010600030101010101" pitchFamily="2" charset="-122"/>
              </a:endParaRPr>
            </a:p>
          </p:txBody>
        </p:sp>
        <p:sp>
          <p:nvSpPr>
            <p:cNvPr id="46114" name="Rectangle 52"/>
            <p:cNvSpPr/>
            <p:nvPr/>
          </p:nvSpPr>
          <p:spPr>
            <a:xfrm>
              <a:off x="1019" y="5969"/>
              <a:ext cx="1740" cy="717"/>
            </a:xfrm>
            <a:prstGeom prst="rect">
              <a:avLst/>
            </a:prstGeom>
            <a:noFill/>
            <a:ln w="9525" cap="flat" cmpd="sng">
              <a:solidFill>
                <a:srgbClr val="C0C0C0"/>
              </a:solidFill>
              <a:prstDash val="solid"/>
              <a:miter/>
              <a:headEnd type="none" w="med" len="med"/>
              <a:tailEnd type="none" w="med" len="med"/>
            </a:ln>
          </p:spPr>
          <p:txBody>
            <a:bodyPr wrap="none" anchor="ctr"/>
            <a:lstStyle/>
            <a:p>
              <a:pPr algn="ctr"/>
              <a:r>
                <a:rPr lang="zh-CN" altLang="en-US" sz="2000" dirty="0">
                  <a:solidFill>
                    <a:srgbClr val="BFBFBF"/>
                  </a:solidFill>
                  <a:latin typeface="微软雅黑" panose="020B0503020204020204" pitchFamily="34" charset="-122"/>
                  <a:ea typeface="微软雅黑" panose="020B0503020204020204" pitchFamily="34" charset="-122"/>
                  <a:sym typeface="微软雅黑" panose="020B0503020204020204" pitchFamily="34" charset="-122"/>
                </a:rPr>
                <a:t>各种分布</a:t>
              </a:r>
              <a:endParaRPr lang="zh-CN" altLang="en-US" sz="2000" dirty="0">
                <a:solidFill>
                  <a:srgbClr val="BFBFB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52260" name="Rectangle 53"/>
          <p:cNvSpPr/>
          <p:nvPr/>
        </p:nvSpPr>
        <p:spPr>
          <a:xfrm>
            <a:off x="9052984" y="990600"/>
            <a:ext cx="3012017" cy="5873751"/>
          </a:xfrm>
          <a:prstGeom prst="rect">
            <a:avLst/>
          </a:prstGeom>
          <a:solidFill>
            <a:srgbClr val="CCECFF">
              <a:alpha val="84999"/>
            </a:srgbClr>
          </a:solidFill>
          <a:ln w="9525" cap="flat" cmpd="sng">
            <a:solidFill>
              <a:srgbClr val="CCECFF"/>
            </a:solidFill>
            <a:prstDash val="solid"/>
            <a:miter/>
            <a:headEnd type="none" w="med" len="med"/>
            <a:tailEnd type="none" w="med" len="med"/>
          </a:ln>
        </p:spPr>
        <p:txBody>
          <a:bodyPr anchor="ctr"/>
          <a:lstStyle/>
          <a:p>
            <a:pPr lvl="0" eaLnBrk="1" fontAlgn="base" hangingPunct="1"/>
            <a:endParaRPr lang="zh-CN" altLang="en-US" strike="noStrike" noProof="1">
              <a:latin typeface="Arial" panose="020B0604020202020204" pitchFamily="34" charset="0"/>
              <a:ea typeface="宋体" panose="02010600030101010101" pitchFamily="2" charset="-122"/>
            </a:endParaRPr>
          </a:p>
        </p:txBody>
      </p:sp>
      <p:sp>
        <p:nvSpPr>
          <p:cNvPr id="52261" name="Text Box 54"/>
          <p:cNvSpPr txBox="1"/>
          <p:nvPr/>
        </p:nvSpPr>
        <p:spPr>
          <a:xfrm>
            <a:off x="9179984" y="2207684"/>
            <a:ext cx="2734733" cy="2861310"/>
          </a:xfrm>
          <a:prstGeom prst="rect">
            <a:avLst/>
          </a:prstGeom>
          <a:noFill/>
          <a:ln w="9525">
            <a:noFill/>
          </a:ln>
        </p:spPr>
        <p:txBody>
          <a:bodyPr>
            <a:spAutoFit/>
          </a:bodyPr>
          <a:lstStyle/>
          <a:p>
            <a:pPr>
              <a:lnSpc>
                <a:spcPct val="150000"/>
              </a:lnSpc>
            </a:pPr>
            <a:r>
              <a:rPr lang="zh-CN" altLang="en-US" noProof="1">
                <a:latin typeface="Arial" panose="020B0604020202020204" pitchFamily="34" charset="0"/>
                <a:ea typeface="宋体" panose="02010600030101010101" pitchFamily="2" charset="-122"/>
                <a:cs typeface="+mn-ea"/>
              </a:rPr>
              <a:t>   </a:t>
            </a:r>
            <a:r>
              <a:rPr lang="zh-CN" altLang="en-US" sz="2000" b="1" noProof="1">
                <a:latin typeface="Arial" panose="020B0604020202020204" pitchFamily="34" charset="0"/>
                <a:ea typeface="微软雅黑" panose="020B0503020204020204" pitchFamily="34" charset="-122"/>
                <a:cs typeface="+mn-ea"/>
              </a:rPr>
              <a:t>从关键词分布图中可以看出，在高被引的这些文献中，主要有四类关键词</a:t>
            </a:r>
            <a:r>
              <a:rPr lang="zh-CN" altLang="en-US" sz="2000" noProof="1" smtClean="0">
                <a:latin typeface="Arial" panose="020B0604020202020204" pitchFamily="34" charset="0"/>
                <a:ea typeface="微软雅黑" panose="020B0503020204020204" pitchFamily="34" charset="-122"/>
                <a:cs typeface="+mn-ea"/>
              </a:rPr>
              <a:t>：</a:t>
            </a:r>
            <a:r>
              <a:rPr lang="zh-CN" altLang="en-US" sz="2000" b="1" noProof="1" smtClean="0">
                <a:solidFill>
                  <a:srgbClr val="009900"/>
                </a:solidFill>
                <a:latin typeface="Arial" panose="020B0604020202020204" pitchFamily="34" charset="0"/>
                <a:ea typeface="微软雅黑" panose="020B0503020204020204" pitchFamily="34" charset="-122"/>
                <a:cs typeface="+mn-ea"/>
              </a:rPr>
              <a:t>数据仓库、挖掘分析、高校图书馆个性化服务、信息服务。</a:t>
            </a:r>
            <a:endParaRPr lang="zh-CN" altLang="en-US" sz="2000" b="1" noProof="1">
              <a:solidFill>
                <a:srgbClr val="009900"/>
              </a:solidFill>
              <a:latin typeface="Arial" panose="020B0604020202020204" pitchFamily="34" charset="0"/>
              <a:ea typeface="微软雅黑" panose="020B0503020204020204" pitchFamily="34" charset="-122"/>
            </a:endParaRPr>
          </a:p>
        </p:txBody>
      </p:sp>
      <p:sp>
        <p:nvSpPr>
          <p:cNvPr id="46117" name="直接连接符 11"/>
          <p:cNvSpPr/>
          <p:nvPr/>
        </p:nvSpPr>
        <p:spPr>
          <a:xfrm flipH="1">
            <a:off x="3484033" y="1272117"/>
            <a:ext cx="4872567" cy="0"/>
          </a:xfrm>
          <a:prstGeom prst="line">
            <a:avLst/>
          </a:prstGeom>
          <a:ln w="9525" cap="flat" cmpd="sng">
            <a:solidFill>
              <a:srgbClr val="339966"/>
            </a:solidFill>
            <a:prstDash val="solid"/>
            <a:round/>
            <a:headEnd type="diamond" w="lg" len="lg"/>
            <a:tailEnd type="none" w="med" len="med"/>
          </a:ln>
        </p:spPr>
      </p:sp>
      <p:sp>
        <p:nvSpPr>
          <p:cNvPr id="46118" name="TextBox 33"/>
          <p:cNvSpPr txBox="1"/>
          <p:nvPr/>
        </p:nvSpPr>
        <p:spPr>
          <a:xfrm>
            <a:off x="3945467" y="810684"/>
            <a:ext cx="4906433" cy="460375"/>
          </a:xfrm>
          <a:prstGeom prst="rect">
            <a:avLst/>
          </a:prstGeom>
          <a:noFill/>
          <a:ln w="9525">
            <a:noFill/>
          </a:ln>
        </p:spPr>
        <p:txBody>
          <a:bodyPr anchor="t">
            <a:spAutoFit/>
          </a:bodyPr>
          <a:lstStyle/>
          <a:p>
            <a:r>
              <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分析文献 — 选取文献</a:t>
            </a:r>
            <a:endPar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6119" name="文本框 1"/>
          <p:cNvSpPr txBox="1"/>
          <p:nvPr/>
        </p:nvSpPr>
        <p:spPr>
          <a:xfrm>
            <a:off x="213784" y="-42333"/>
            <a:ext cx="7532370" cy="829945"/>
          </a:xfrm>
          <a:prstGeom prst="rect">
            <a:avLst/>
          </a:prstGeom>
          <a:noFill/>
          <a:ln w="9525">
            <a:noFill/>
          </a:ln>
        </p:spPr>
        <p:txBody>
          <a:bodyPr wrap="none" anchor="t">
            <a:spAutoFit/>
          </a:bodyPr>
          <a:lstStyle/>
          <a:p>
            <a:pPr>
              <a:lnSpc>
                <a:spcPct val="150000"/>
              </a:lnSpc>
            </a:pPr>
            <a:r>
              <a:rPr lang="zh-CN" altLang="en-US" sz="3200" b="1" dirty="0">
                <a:solidFill>
                  <a:schemeClr val="bg1"/>
                </a:solidFill>
                <a:latin typeface="Arial" panose="020B0604020202020204" pitchFamily="34" charset="0"/>
                <a:ea typeface="宋体" panose="02010600030101010101" pitchFamily="2" charset="-122"/>
                <a:sym typeface="宋体" panose="02010600030101010101" pitchFamily="2" charset="-122"/>
              </a:rPr>
              <a:t>文献分析，深入了解学科动态，辅助研究</a:t>
            </a:r>
            <a:endParaRPr lang="zh-CN" altLang="en-US" sz="3200" b="1" dirty="0">
              <a:solidFill>
                <a:schemeClr val="bg1"/>
              </a:solidFill>
              <a:latin typeface="Arial" panose="020B0604020202020204" pitchFamily="34" charset="0"/>
              <a:ea typeface="宋体" panose="02010600030101010101" pitchFamily="2" charset="-122"/>
              <a:sym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2260"/>
                                        </p:tgtEl>
                                        <p:attrNameLst>
                                          <p:attrName>style.visibility</p:attrName>
                                        </p:attrNameLst>
                                      </p:cBhvr>
                                      <p:to>
                                        <p:strVal val="visible"/>
                                      </p:to>
                                    </p:set>
                                    <p:anim calcmode="lin" valueType="num">
                                      <p:cBhvr>
                                        <p:cTn id="7" dur="1000" fill="hold"/>
                                        <p:tgtEl>
                                          <p:spTgt spid="52260"/>
                                        </p:tgtEl>
                                        <p:attrNameLst>
                                          <p:attrName>ppt_x</p:attrName>
                                        </p:attrNameLst>
                                      </p:cBhvr>
                                      <p:tavLst>
                                        <p:tav tm="0">
                                          <p:val>
                                            <p:strVal val="1+#ppt_w/2"/>
                                          </p:val>
                                        </p:tav>
                                        <p:tav tm="100000">
                                          <p:val>
                                            <p:strVal val="#ppt_x"/>
                                          </p:val>
                                        </p:tav>
                                      </p:tavLst>
                                    </p:anim>
                                    <p:anim calcmode="lin" valueType="num">
                                      <p:cBhvr>
                                        <p:cTn id="8" dur="1000" fill="hold"/>
                                        <p:tgtEl>
                                          <p:spTgt spid="5226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52261"/>
                                        </p:tgtEl>
                                        <p:attrNameLst>
                                          <p:attrName>style.visibility</p:attrName>
                                        </p:attrNameLst>
                                      </p:cBhvr>
                                      <p:to>
                                        <p:strVal val="visible"/>
                                      </p:to>
                                    </p:set>
                                    <p:anim calcmode="lin" valueType="num">
                                      <p:cBhvr>
                                        <p:cTn id="12" dur="500" fill="hold"/>
                                        <p:tgtEl>
                                          <p:spTgt spid="52261"/>
                                        </p:tgtEl>
                                        <p:attrNameLst>
                                          <p:attrName>ppt_x</p:attrName>
                                        </p:attrNameLst>
                                      </p:cBhvr>
                                      <p:tavLst>
                                        <p:tav tm="0">
                                          <p:val>
                                            <p:strVal val="1+#ppt_w/2"/>
                                          </p:val>
                                        </p:tav>
                                        <p:tav tm="100000">
                                          <p:val>
                                            <p:strVal val="#ppt_x"/>
                                          </p:val>
                                        </p:tav>
                                      </p:tavLst>
                                    </p:anim>
                                    <p:anim calcmode="lin" valueType="num">
                                      <p:cBhvr>
                                        <p:cTn id="13" dur="500" fill="hold"/>
                                        <p:tgtEl>
                                          <p:spTgt spid="522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60" grpId="0" bldLvl="0" animBg="1"/>
      <p:bldP spid="52261" grpId="0" bldLvl="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p:cNvPicPr>
            <a:picLocks noChangeAspect="1"/>
          </p:cNvPicPr>
          <p:nvPr/>
        </p:nvPicPr>
        <p:blipFill>
          <a:blip r:embed="rId1"/>
          <a:stretch>
            <a:fillRect/>
          </a:stretch>
        </p:blipFill>
        <p:spPr>
          <a:xfrm>
            <a:off x="1885951" y="1337733"/>
            <a:ext cx="9922933" cy="5543551"/>
          </a:xfrm>
          <a:prstGeom prst="rect">
            <a:avLst/>
          </a:prstGeom>
          <a:noFill/>
          <a:ln w="9525">
            <a:noFill/>
          </a:ln>
        </p:spPr>
      </p:pic>
      <p:sp>
        <p:nvSpPr>
          <p:cNvPr id="53251" name="Rectangle 3"/>
          <p:cNvSpPr/>
          <p:nvPr/>
        </p:nvSpPr>
        <p:spPr>
          <a:xfrm>
            <a:off x="9163051" y="990600"/>
            <a:ext cx="3014133" cy="5873751"/>
          </a:xfrm>
          <a:prstGeom prst="rect">
            <a:avLst/>
          </a:prstGeom>
          <a:solidFill>
            <a:srgbClr val="CCECFF">
              <a:alpha val="89999"/>
            </a:srgbClr>
          </a:solidFill>
          <a:ln w="9525" cap="flat" cmpd="sng">
            <a:solidFill>
              <a:srgbClr val="CCECFF"/>
            </a:solidFill>
            <a:prstDash val="solid"/>
            <a:miter/>
            <a:headEnd type="none" w="med" len="med"/>
            <a:tailEnd type="none" w="med" len="med"/>
          </a:ln>
        </p:spPr>
        <p:txBody>
          <a:bodyPr anchor="ctr"/>
          <a:lstStyle/>
          <a:p>
            <a:pPr lvl="0" eaLnBrk="1" fontAlgn="base" hangingPunct="1"/>
            <a:endParaRPr lang="zh-CN" altLang="en-US" strike="noStrike" noProof="1">
              <a:latin typeface="Arial" panose="020B0604020202020204" pitchFamily="34" charset="0"/>
              <a:ea typeface="宋体" panose="02010600030101010101" pitchFamily="2" charset="-122"/>
            </a:endParaRPr>
          </a:p>
        </p:txBody>
      </p:sp>
      <p:sp>
        <p:nvSpPr>
          <p:cNvPr id="53252" name="Text Box 4"/>
          <p:cNvSpPr txBox="1"/>
          <p:nvPr/>
        </p:nvSpPr>
        <p:spPr>
          <a:xfrm>
            <a:off x="9410700" y="1327151"/>
            <a:ext cx="2419351" cy="3709035"/>
          </a:xfrm>
          <a:prstGeom prst="rect">
            <a:avLst/>
          </a:prstGeom>
          <a:noFill/>
          <a:ln w="9525">
            <a:noFill/>
          </a:ln>
        </p:spPr>
        <p:txBody>
          <a:bodyPr anchor="t">
            <a:spAutoFit/>
          </a:bodyPr>
          <a:lstStyle/>
          <a:p>
            <a:pPr>
              <a:lnSpc>
                <a:spcPct val="140000"/>
              </a:lnSpc>
            </a:pPr>
            <a:r>
              <a:rPr lang="zh-CN" altLang="en-US" sz="2400" b="1" dirty="0">
                <a:latin typeface="微软雅黑" panose="020B0503020204020204" pitchFamily="34" charset="-122"/>
                <a:ea typeface="微软雅黑" panose="020B0503020204020204" pitchFamily="34" charset="-122"/>
              </a:rPr>
              <a:t>  通过作者合作网络可以看出，作者合作</a:t>
            </a:r>
            <a:r>
              <a:rPr lang="zh-CN" altLang="en-US" sz="2400" b="1" dirty="0">
                <a:solidFill>
                  <a:srgbClr val="000000"/>
                </a:solidFill>
                <a:latin typeface="微软雅黑" panose="020B0503020204020204" pitchFamily="34" charset="-122"/>
                <a:ea typeface="微软雅黑" panose="020B0503020204020204" pitchFamily="34" charset="-122"/>
              </a:rPr>
              <a:t>主要基于</a:t>
            </a:r>
            <a:r>
              <a:rPr lang="zh-CN" altLang="en-US" sz="2400" b="1" dirty="0">
                <a:solidFill>
                  <a:srgbClr val="009900"/>
                </a:solidFill>
                <a:latin typeface="微软雅黑" panose="020B0503020204020204" pitchFamily="34" charset="-122"/>
                <a:ea typeface="微软雅黑" panose="020B0503020204020204" pitchFamily="34" charset="-122"/>
              </a:rPr>
              <a:t>同机构学者</a:t>
            </a:r>
            <a:r>
              <a:rPr lang="zh-CN" altLang="en-US" sz="2400" b="1" dirty="0">
                <a:solidFill>
                  <a:srgbClr val="000000"/>
                </a:solidFill>
                <a:latin typeface="微软雅黑" panose="020B0503020204020204" pitchFamily="34" charset="-122"/>
                <a:ea typeface="微软雅黑" panose="020B0503020204020204" pitchFamily="34" charset="-122"/>
              </a:rPr>
              <a:t>之间的合作</a:t>
            </a:r>
            <a:r>
              <a:rPr lang="zh-CN" altLang="en-US" sz="2400" b="1" dirty="0">
                <a:latin typeface="微软雅黑" panose="020B0503020204020204" pitchFamily="34" charset="-122"/>
                <a:ea typeface="微软雅黑" panose="020B0503020204020204" pitchFamily="34" charset="-122"/>
              </a:rPr>
              <a:t>，说明研究还处于相对独立的阶段。</a:t>
            </a:r>
            <a:endParaRPr lang="zh-CN" altLang="en-US" sz="2400" b="1" dirty="0">
              <a:latin typeface="微软雅黑" panose="020B0503020204020204" pitchFamily="34" charset="-122"/>
              <a:ea typeface="微软雅黑" panose="020B0503020204020204" pitchFamily="34" charset="-122"/>
            </a:endParaRPr>
          </a:p>
        </p:txBody>
      </p:sp>
      <p:grpSp>
        <p:nvGrpSpPr>
          <p:cNvPr id="47108" name="Group 5"/>
          <p:cNvGrpSpPr/>
          <p:nvPr/>
        </p:nvGrpSpPr>
        <p:grpSpPr>
          <a:xfrm>
            <a:off x="-103716" y="1549400"/>
            <a:ext cx="1989667" cy="4438651"/>
            <a:chOff x="0" y="0"/>
            <a:chExt cx="3168" cy="6991"/>
          </a:xfrm>
        </p:grpSpPr>
        <p:sp>
          <p:nvSpPr>
            <p:cNvPr id="53254" name="矩形 1"/>
            <p:cNvSpPr/>
            <p:nvPr/>
          </p:nvSpPr>
          <p:spPr>
            <a:xfrm>
              <a:off x="377" y="0"/>
              <a:ext cx="2679" cy="6991"/>
            </a:xfrm>
            <a:prstGeom prst="rect">
              <a:avLst/>
            </a:prstGeom>
            <a:solidFill>
              <a:srgbClr val="F9F9F9"/>
            </a:solidFill>
            <a:ln w="9525" cap="flat" cmpd="sng">
              <a:solidFill>
                <a:srgbClr val="E2E2E2"/>
              </a:solidFill>
              <a:prstDash val="solid"/>
              <a:miter/>
              <a:headEnd type="none" w="med" len="med"/>
              <a:tailEnd type="none" w="med" len="med"/>
            </a:ln>
          </p:spPr>
          <p:txBody>
            <a:bodyPr anchor="ctr"/>
            <a:lstStyle/>
            <a:p>
              <a:pPr lvl="0" algn="ctr" eaLnBrk="1" fontAlgn="base" hangingPunct="1"/>
              <a:r>
                <a:rPr lang="zh-CN" altLang="en-US" strike="noStrike" noProof="1">
                  <a:solidFill>
                    <a:srgbClr val="FFFFFF"/>
                  </a:solidFill>
                  <a:latin typeface="宋体" panose="02010600030101010101" pitchFamily="2" charset="-122"/>
                  <a:ea typeface="宋体" panose="02010600030101010101" pitchFamily="2" charset="-122"/>
                  <a:cs typeface="+mn-ea"/>
                  <a:sym typeface="宋体" panose="02010600030101010101" pitchFamily="2" charset="-122"/>
                </a:rPr>
                <a:t> </a:t>
              </a:r>
              <a:endParaRPr lang="zh-CN" altLang="en-US" strike="noStrike" noProof="1">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nvGrpSpPr>
            <p:cNvPr id="47110" name="组合 6"/>
            <p:cNvGrpSpPr/>
            <p:nvPr/>
          </p:nvGrpSpPr>
          <p:grpSpPr>
            <a:xfrm>
              <a:off x="0" y="531"/>
              <a:ext cx="3168" cy="6153"/>
              <a:chOff x="0" y="0"/>
              <a:chExt cx="2016224" cy="3906345"/>
            </a:xfrm>
          </p:grpSpPr>
          <p:sp>
            <p:nvSpPr>
              <p:cNvPr id="53256" name="TextBox 36">
                <a:hlinkClick r:id="rId2" action="ppaction://hlinksldjump"/>
              </p:cNvPr>
              <p:cNvSpPr/>
              <p:nvPr/>
            </p:nvSpPr>
            <p:spPr>
              <a:xfrm>
                <a:off x="660742" y="46297"/>
                <a:ext cx="1355482" cy="398779"/>
              </a:xfrm>
              <a:prstGeom prst="rect">
                <a:avLst/>
              </a:prstGeom>
              <a:noFill/>
              <a:ln w="9525">
                <a:noFill/>
              </a:ln>
            </p:spPr>
            <p:txBody>
              <a:bodyPr>
                <a:spAutoFit/>
              </a:bodyPr>
              <a:lstStyle/>
              <a:p>
                <a:pPr lvl="0" eaLnBrk="1" fontAlgn="base" hangingPunct="1"/>
                <a:r>
                  <a:rPr lang="zh-CN" altLang="en-US" sz="2000" strike="noStrike" noProof="1">
                    <a:solidFill>
                      <a:srgbClr val="BFBFBF"/>
                    </a:solidFill>
                    <a:latin typeface="微软雅黑" panose="020B0503020204020204" pitchFamily="34" charset="-122"/>
                    <a:ea typeface="微软雅黑" panose="020B0503020204020204" pitchFamily="34" charset="-122"/>
                    <a:cs typeface="+mn-ea"/>
                    <a:sym typeface="宋体" panose="02010600030101010101" pitchFamily="2" charset="-122"/>
                  </a:rPr>
                  <a:t>总体趋势</a:t>
                </a:r>
                <a:endParaRPr lang="zh-CN" altLang="en-US" strike="noStrike" noProof="1">
                  <a:latin typeface="Arial" panose="020B0604020202020204" pitchFamily="34" charset="0"/>
                  <a:ea typeface="宋体" panose="02010600030101010101" pitchFamily="2" charset="-122"/>
                </a:endParaRPr>
              </a:p>
            </p:txBody>
          </p:sp>
          <p:sp>
            <p:nvSpPr>
              <p:cNvPr id="53257" name="矩形 8"/>
              <p:cNvSpPr/>
              <p:nvPr/>
            </p:nvSpPr>
            <p:spPr>
              <a:xfrm>
                <a:off x="241498" y="46297"/>
                <a:ext cx="362623" cy="377008"/>
              </a:xfrm>
              <a:prstGeom prst="rect">
                <a:avLst/>
              </a:prstGeom>
              <a:solidFill>
                <a:srgbClr val="9BBB59"/>
              </a:solidFill>
              <a:ln w="9525">
                <a:noFill/>
              </a:ln>
            </p:spPr>
            <p:txBody>
              <a:bodyPr anchor="ctr"/>
              <a:lstStyle/>
              <a:p>
                <a:pPr lvl="0" algn="ctr" eaLnBrk="1" fontAlgn="base" hangingPunct="1"/>
                <a:endParaRPr lang="zh-CN" altLang="en-US" strike="noStrike" noProof="1">
                  <a:solidFill>
                    <a:srgbClr val="F2F2F2"/>
                  </a:solidFill>
                  <a:latin typeface="宋体" panose="02010600030101010101" pitchFamily="2" charset="-122"/>
                  <a:ea typeface="宋体" panose="02010600030101010101" pitchFamily="2" charset="-122"/>
                  <a:sym typeface="宋体" panose="02010600030101010101" pitchFamily="2" charset="-122"/>
                </a:endParaRPr>
              </a:p>
            </p:txBody>
          </p:sp>
          <p:sp>
            <p:nvSpPr>
              <p:cNvPr id="47113" name="TextBox 35"/>
              <p:cNvSpPr/>
              <p:nvPr/>
            </p:nvSpPr>
            <p:spPr>
              <a:xfrm>
                <a:off x="0" y="0"/>
                <a:ext cx="900120" cy="521969"/>
              </a:xfrm>
              <a:prstGeom prst="rect">
                <a:avLst/>
              </a:prstGeom>
              <a:noFill/>
              <a:ln w="9525">
                <a:noFill/>
              </a:ln>
            </p:spPr>
            <p:txBody>
              <a:bodyPr anchor="t">
                <a:spAutoFit/>
              </a:bodyPr>
              <a:lstStyle/>
              <a:p>
                <a:pPr algn="ctr"/>
                <a:r>
                  <a:rPr lang="en-US" altLang="x-none"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rPr>
                  <a:t>01</a:t>
                </a:r>
                <a:endParaRPr lang="zh-CN" altLang="en-US"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endParaRPr>
              </a:p>
            </p:txBody>
          </p:sp>
          <p:grpSp>
            <p:nvGrpSpPr>
              <p:cNvPr id="47114" name="组合 10"/>
              <p:cNvGrpSpPr/>
              <p:nvPr/>
            </p:nvGrpSpPr>
            <p:grpSpPr>
              <a:xfrm>
                <a:off x="0" y="676875"/>
                <a:ext cx="2016224" cy="3229470"/>
                <a:chOff x="0" y="0"/>
                <a:chExt cx="2016224" cy="3229470"/>
              </a:xfrm>
            </p:grpSpPr>
            <p:grpSp>
              <p:nvGrpSpPr>
                <p:cNvPr id="47115" name="组合 11"/>
                <p:cNvGrpSpPr/>
                <p:nvPr/>
              </p:nvGrpSpPr>
              <p:grpSpPr>
                <a:xfrm>
                  <a:off x="0" y="0"/>
                  <a:ext cx="2016224" cy="521969"/>
                  <a:chOff x="0" y="0"/>
                  <a:chExt cx="2016224" cy="521969"/>
                </a:xfrm>
              </p:grpSpPr>
              <p:sp>
                <p:nvSpPr>
                  <p:cNvPr id="53261" name="矩形 28"/>
                  <p:cNvSpPr/>
                  <p:nvPr/>
                </p:nvSpPr>
                <p:spPr>
                  <a:xfrm>
                    <a:off x="241498" y="46297"/>
                    <a:ext cx="362623" cy="377008"/>
                  </a:xfrm>
                  <a:prstGeom prst="rect">
                    <a:avLst/>
                  </a:prstGeom>
                  <a:solidFill>
                    <a:srgbClr val="9BBB59"/>
                  </a:solidFill>
                  <a:ln w="9525">
                    <a:noFill/>
                  </a:ln>
                </p:spPr>
                <p:txBody>
                  <a:bodyPr anchor="ctr"/>
                  <a:lstStyle/>
                  <a:p>
                    <a:pPr lvl="0" algn="ctr" eaLnBrk="1" fontAlgn="base" hangingPunct="1"/>
                    <a:endParaRPr lang="zh-CN" altLang="en-US" strike="noStrike" noProof="1">
                      <a:solidFill>
                        <a:srgbClr val="F2F2F2"/>
                      </a:solidFill>
                      <a:latin typeface="宋体" panose="02010600030101010101" pitchFamily="2" charset="-122"/>
                      <a:ea typeface="宋体" panose="02010600030101010101" pitchFamily="2" charset="-122"/>
                      <a:sym typeface="宋体" panose="02010600030101010101" pitchFamily="2" charset="-122"/>
                    </a:endParaRPr>
                  </a:p>
                </p:txBody>
              </p:sp>
              <p:sp>
                <p:nvSpPr>
                  <p:cNvPr id="47117" name="TextBox 56"/>
                  <p:cNvSpPr/>
                  <p:nvPr/>
                </p:nvSpPr>
                <p:spPr>
                  <a:xfrm>
                    <a:off x="0" y="0"/>
                    <a:ext cx="900120" cy="521969"/>
                  </a:xfrm>
                  <a:prstGeom prst="rect">
                    <a:avLst/>
                  </a:prstGeom>
                  <a:noFill/>
                  <a:ln w="9525">
                    <a:noFill/>
                  </a:ln>
                </p:spPr>
                <p:txBody>
                  <a:bodyPr anchor="t">
                    <a:spAutoFit/>
                  </a:bodyPr>
                  <a:lstStyle/>
                  <a:p>
                    <a:pPr algn="ctr"/>
                    <a:r>
                      <a:rPr lang="en-US" altLang="x-none"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rPr>
                      <a:t>02</a:t>
                    </a:r>
                    <a:endParaRPr lang="zh-CN" altLang="en-US"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endParaRPr>
                  </a:p>
                </p:txBody>
              </p:sp>
              <p:sp>
                <p:nvSpPr>
                  <p:cNvPr id="53263" name="TextBox 57">
                    <a:hlinkClick r:id="rId2" action="ppaction://hlinksldjump"/>
                  </p:cNvPr>
                  <p:cNvSpPr/>
                  <p:nvPr/>
                </p:nvSpPr>
                <p:spPr>
                  <a:xfrm>
                    <a:off x="660742" y="46297"/>
                    <a:ext cx="1355482" cy="374518"/>
                  </a:xfrm>
                  <a:prstGeom prst="rect">
                    <a:avLst/>
                  </a:prstGeom>
                  <a:noFill/>
                  <a:ln w="9525">
                    <a:noFill/>
                  </a:ln>
                </p:spPr>
                <p:txBody>
                  <a:bodyPr>
                    <a:spAutoFit/>
                  </a:bodyPr>
                  <a:lstStyle/>
                  <a:p>
                    <a:pPr lvl="0" eaLnBrk="1" fontAlgn="base" hangingPunct="1"/>
                    <a:r>
                      <a:rPr lang="zh-CN" altLang="en-US" sz="2000" strike="noStrike" noProof="1">
                        <a:solidFill>
                          <a:srgbClr val="BFBFBF"/>
                        </a:solidFill>
                        <a:latin typeface="微软雅黑" panose="020B0503020204020204" pitchFamily="34" charset="-122"/>
                        <a:ea typeface="微软雅黑" panose="020B0503020204020204" pitchFamily="34" charset="-122"/>
                        <a:cs typeface="+mn-ea"/>
                        <a:sym typeface="微软雅黑" panose="020B0503020204020204" pitchFamily="34" charset="-122"/>
                      </a:rPr>
                      <a:t>文献互引</a:t>
                    </a:r>
                    <a:endParaRPr lang="zh-CN" altLang="en-US" strike="noStrike" noProof="1">
                      <a:latin typeface="Arial" panose="020B0604020202020204" pitchFamily="34" charset="0"/>
                      <a:ea typeface="宋体" panose="02010600030101010101" pitchFamily="2" charset="-122"/>
                    </a:endParaRPr>
                  </a:p>
                </p:txBody>
              </p:sp>
            </p:grpSp>
            <p:grpSp>
              <p:nvGrpSpPr>
                <p:cNvPr id="47119" name="组合 12"/>
                <p:cNvGrpSpPr/>
                <p:nvPr/>
              </p:nvGrpSpPr>
              <p:grpSpPr>
                <a:xfrm>
                  <a:off x="0" y="676875"/>
                  <a:ext cx="2016224" cy="521969"/>
                  <a:chOff x="0" y="0"/>
                  <a:chExt cx="2016224" cy="521969"/>
                </a:xfrm>
              </p:grpSpPr>
              <p:sp>
                <p:nvSpPr>
                  <p:cNvPr id="53265" name="矩形 25"/>
                  <p:cNvSpPr/>
                  <p:nvPr/>
                </p:nvSpPr>
                <p:spPr>
                  <a:xfrm>
                    <a:off x="241498" y="46297"/>
                    <a:ext cx="362623" cy="377008"/>
                  </a:xfrm>
                  <a:prstGeom prst="rect">
                    <a:avLst/>
                  </a:prstGeom>
                  <a:solidFill>
                    <a:srgbClr val="9BBB59"/>
                  </a:solidFill>
                  <a:ln w="9525">
                    <a:noFill/>
                  </a:ln>
                </p:spPr>
                <p:txBody>
                  <a:bodyPr anchor="ctr"/>
                  <a:lstStyle/>
                  <a:p>
                    <a:pPr lvl="0" algn="ctr" eaLnBrk="1" fontAlgn="base" hangingPunct="1"/>
                    <a:endParaRPr lang="zh-CN" altLang="en-US" strike="noStrike" noProof="1">
                      <a:solidFill>
                        <a:srgbClr val="F2F2F2"/>
                      </a:solidFill>
                      <a:latin typeface="宋体" panose="02010600030101010101" pitchFamily="2" charset="-122"/>
                      <a:ea typeface="宋体" panose="02010600030101010101" pitchFamily="2" charset="-122"/>
                      <a:sym typeface="宋体" panose="02010600030101010101" pitchFamily="2" charset="-122"/>
                    </a:endParaRPr>
                  </a:p>
                </p:txBody>
              </p:sp>
              <p:sp>
                <p:nvSpPr>
                  <p:cNvPr id="47121" name="TextBox 53"/>
                  <p:cNvSpPr/>
                  <p:nvPr/>
                </p:nvSpPr>
                <p:spPr>
                  <a:xfrm>
                    <a:off x="0" y="0"/>
                    <a:ext cx="900120" cy="521969"/>
                  </a:xfrm>
                  <a:prstGeom prst="rect">
                    <a:avLst/>
                  </a:prstGeom>
                  <a:noFill/>
                  <a:ln w="9525">
                    <a:noFill/>
                  </a:ln>
                </p:spPr>
                <p:txBody>
                  <a:bodyPr anchor="t">
                    <a:spAutoFit/>
                  </a:bodyPr>
                  <a:lstStyle/>
                  <a:p>
                    <a:pPr algn="ctr"/>
                    <a:r>
                      <a:rPr lang="en-US" altLang="x-none"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rPr>
                      <a:t>03</a:t>
                    </a:r>
                    <a:endParaRPr lang="zh-CN" altLang="en-US"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endParaRPr>
                  </a:p>
                </p:txBody>
              </p:sp>
              <p:sp>
                <p:nvSpPr>
                  <p:cNvPr id="47122" name="TextBox 54">
                    <a:hlinkClick r:id="rId2" action="ppaction://hlinksldjump"/>
                  </p:cNvPr>
                  <p:cNvSpPr/>
                  <p:nvPr/>
                </p:nvSpPr>
                <p:spPr>
                  <a:xfrm>
                    <a:off x="660742" y="46297"/>
                    <a:ext cx="1355482" cy="374518"/>
                  </a:xfrm>
                  <a:prstGeom prst="rect">
                    <a:avLst/>
                  </a:prstGeom>
                  <a:noFill/>
                  <a:ln w="9525">
                    <a:noFill/>
                  </a:ln>
                </p:spPr>
                <p:txBody>
                  <a:bodyPr anchor="t">
                    <a:spAutoFit/>
                  </a:bodyPr>
                  <a:lstStyle/>
                  <a:p>
                    <a:r>
                      <a:rPr lang="zh-CN" altLang="en-US" sz="2000" dirty="0">
                        <a:solidFill>
                          <a:srgbClr val="BFBFBF"/>
                        </a:solidFill>
                        <a:latin typeface="微软雅黑" panose="020B0503020204020204" pitchFamily="34" charset="-122"/>
                        <a:ea typeface="微软雅黑" panose="020B0503020204020204" pitchFamily="34" charset="-122"/>
                        <a:sym typeface="微软雅黑" panose="020B0503020204020204" pitchFamily="34" charset="-122"/>
                      </a:rPr>
                      <a:t>文献集合</a:t>
                    </a:r>
                    <a:endParaRPr lang="zh-CN" altLang="en-US" sz="2000" dirty="0">
                      <a:solidFill>
                        <a:srgbClr val="BFBFB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7123" name="组合 13"/>
                <p:cNvGrpSpPr/>
                <p:nvPr/>
              </p:nvGrpSpPr>
              <p:grpSpPr>
                <a:xfrm>
                  <a:off x="0" y="1353750"/>
                  <a:ext cx="2016224" cy="521969"/>
                  <a:chOff x="0" y="0"/>
                  <a:chExt cx="2016224" cy="521969"/>
                </a:xfrm>
              </p:grpSpPr>
              <p:sp>
                <p:nvSpPr>
                  <p:cNvPr id="53269" name="矩形 22"/>
                  <p:cNvSpPr/>
                  <p:nvPr/>
                </p:nvSpPr>
                <p:spPr>
                  <a:xfrm>
                    <a:off x="241498" y="46297"/>
                    <a:ext cx="362623" cy="377008"/>
                  </a:xfrm>
                  <a:prstGeom prst="rect">
                    <a:avLst/>
                  </a:prstGeom>
                  <a:solidFill>
                    <a:srgbClr val="9BBB59"/>
                  </a:solidFill>
                  <a:ln w="9525">
                    <a:noFill/>
                  </a:ln>
                </p:spPr>
                <p:txBody>
                  <a:bodyPr anchor="ctr"/>
                  <a:lstStyle/>
                  <a:p>
                    <a:pPr lvl="0" algn="ctr" eaLnBrk="1" fontAlgn="base" hangingPunct="1"/>
                    <a:endParaRPr lang="zh-CN" altLang="en-US" strike="noStrike" noProof="1">
                      <a:solidFill>
                        <a:srgbClr val="F2F2F2"/>
                      </a:solidFill>
                      <a:latin typeface="宋体" panose="02010600030101010101" pitchFamily="2" charset="-122"/>
                      <a:ea typeface="宋体" panose="02010600030101010101" pitchFamily="2" charset="-122"/>
                      <a:sym typeface="宋体" panose="02010600030101010101" pitchFamily="2" charset="-122"/>
                    </a:endParaRPr>
                  </a:p>
                </p:txBody>
              </p:sp>
              <p:sp>
                <p:nvSpPr>
                  <p:cNvPr id="47125" name="TextBox 50"/>
                  <p:cNvSpPr/>
                  <p:nvPr/>
                </p:nvSpPr>
                <p:spPr>
                  <a:xfrm>
                    <a:off x="0" y="0"/>
                    <a:ext cx="900120" cy="521969"/>
                  </a:xfrm>
                  <a:prstGeom prst="rect">
                    <a:avLst/>
                  </a:prstGeom>
                  <a:noFill/>
                  <a:ln w="9525">
                    <a:noFill/>
                  </a:ln>
                </p:spPr>
                <p:txBody>
                  <a:bodyPr anchor="t">
                    <a:spAutoFit/>
                  </a:bodyPr>
                  <a:lstStyle/>
                  <a:p>
                    <a:pPr algn="ctr"/>
                    <a:r>
                      <a:rPr lang="en-US" altLang="x-none"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rPr>
                      <a:t>04</a:t>
                    </a:r>
                    <a:endParaRPr lang="zh-CN" altLang="en-US"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endParaRPr>
                  </a:p>
                </p:txBody>
              </p:sp>
              <p:sp>
                <p:nvSpPr>
                  <p:cNvPr id="53271" name="TextBox 51">
                    <a:hlinkClick r:id="rId2" action="ppaction://hlinksldjump"/>
                  </p:cNvPr>
                  <p:cNvSpPr/>
                  <p:nvPr/>
                </p:nvSpPr>
                <p:spPr>
                  <a:xfrm>
                    <a:off x="660742" y="46297"/>
                    <a:ext cx="1355482" cy="374518"/>
                  </a:xfrm>
                  <a:prstGeom prst="rect">
                    <a:avLst/>
                  </a:prstGeom>
                  <a:noFill/>
                  <a:ln w="9525">
                    <a:noFill/>
                  </a:ln>
                </p:spPr>
                <p:txBody>
                  <a:bodyPr>
                    <a:spAutoFit/>
                  </a:bodyPr>
                  <a:lstStyle/>
                  <a:p>
                    <a:pPr lvl="0" eaLnBrk="1" fontAlgn="base" hangingPunct="1"/>
                    <a:r>
                      <a:rPr lang="zh-CN" altLang="en-US" sz="2000" strike="noStrike" noProof="1">
                        <a:solidFill>
                          <a:srgbClr val="BFBFBF"/>
                        </a:solidFill>
                        <a:latin typeface="微软雅黑" panose="020B0503020204020204" pitchFamily="34" charset="-122"/>
                        <a:ea typeface="微软雅黑" panose="020B0503020204020204" pitchFamily="34" charset="-122"/>
                        <a:cs typeface="+mn-ea"/>
                        <a:sym typeface="微软雅黑" panose="020B0503020204020204" pitchFamily="34" charset="-122"/>
                      </a:rPr>
                      <a:t>关键词</a:t>
                    </a:r>
                    <a:endParaRPr lang="zh-CN" altLang="en-US" strike="noStrike" noProof="1">
                      <a:latin typeface="Arial" panose="020B0604020202020204" pitchFamily="34" charset="0"/>
                      <a:ea typeface="宋体" panose="02010600030101010101" pitchFamily="2" charset="-122"/>
                    </a:endParaRPr>
                  </a:p>
                </p:txBody>
              </p:sp>
            </p:grpSp>
            <p:grpSp>
              <p:nvGrpSpPr>
                <p:cNvPr id="47127" name="组合 14"/>
                <p:cNvGrpSpPr/>
                <p:nvPr/>
              </p:nvGrpSpPr>
              <p:grpSpPr>
                <a:xfrm>
                  <a:off x="0" y="2030625"/>
                  <a:ext cx="2016224" cy="521969"/>
                  <a:chOff x="0" y="0"/>
                  <a:chExt cx="2016224" cy="521969"/>
                </a:xfrm>
              </p:grpSpPr>
              <p:sp>
                <p:nvSpPr>
                  <p:cNvPr id="53273" name="矩形 19"/>
                  <p:cNvSpPr/>
                  <p:nvPr/>
                </p:nvSpPr>
                <p:spPr>
                  <a:xfrm>
                    <a:off x="241498" y="46297"/>
                    <a:ext cx="362623" cy="377008"/>
                  </a:xfrm>
                  <a:prstGeom prst="rect">
                    <a:avLst/>
                  </a:prstGeom>
                  <a:solidFill>
                    <a:srgbClr val="9BBB59"/>
                  </a:solidFill>
                  <a:ln w="9525">
                    <a:noFill/>
                  </a:ln>
                </p:spPr>
                <p:txBody>
                  <a:bodyPr anchor="ctr"/>
                  <a:lstStyle/>
                  <a:p>
                    <a:pPr lvl="0" algn="ctr" eaLnBrk="1" fontAlgn="base" hangingPunct="1"/>
                    <a:endParaRPr lang="zh-CN" altLang="en-US" strike="noStrike" noProof="1">
                      <a:solidFill>
                        <a:srgbClr val="F2F2F2"/>
                      </a:solidFill>
                      <a:latin typeface="宋体" panose="02010600030101010101" pitchFamily="2" charset="-122"/>
                      <a:ea typeface="宋体" panose="02010600030101010101" pitchFamily="2" charset="-122"/>
                      <a:sym typeface="宋体" panose="02010600030101010101" pitchFamily="2" charset="-122"/>
                    </a:endParaRPr>
                  </a:p>
                </p:txBody>
              </p:sp>
              <p:sp>
                <p:nvSpPr>
                  <p:cNvPr id="47129" name="TextBox 47"/>
                  <p:cNvSpPr/>
                  <p:nvPr/>
                </p:nvSpPr>
                <p:spPr>
                  <a:xfrm>
                    <a:off x="0" y="0"/>
                    <a:ext cx="900120" cy="521969"/>
                  </a:xfrm>
                  <a:prstGeom prst="rect">
                    <a:avLst/>
                  </a:prstGeom>
                  <a:noFill/>
                  <a:ln w="9525">
                    <a:noFill/>
                  </a:ln>
                </p:spPr>
                <p:txBody>
                  <a:bodyPr anchor="t">
                    <a:spAutoFit/>
                  </a:bodyPr>
                  <a:lstStyle/>
                  <a:p>
                    <a:pPr algn="ctr"/>
                    <a:r>
                      <a:rPr lang="en-US" altLang="x-none"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rPr>
                      <a:t>05</a:t>
                    </a:r>
                    <a:endParaRPr lang="zh-CN" altLang="en-US"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endParaRPr>
                  </a:p>
                </p:txBody>
              </p:sp>
              <p:sp>
                <p:nvSpPr>
                  <p:cNvPr id="53275" name="TextBox 48">
                    <a:hlinkClick r:id="rId2" action="ppaction://hlinksldjump"/>
                  </p:cNvPr>
                  <p:cNvSpPr/>
                  <p:nvPr/>
                </p:nvSpPr>
                <p:spPr>
                  <a:xfrm>
                    <a:off x="660742" y="46297"/>
                    <a:ext cx="1355482" cy="374518"/>
                  </a:xfrm>
                  <a:prstGeom prst="rect">
                    <a:avLst/>
                  </a:prstGeom>
                  <a:noFill/>
                  <a:ln w="9525">
                    <a:noFill/>
                  </a:ln>
                </p:spPr>
                <p:txBody>
                  <a:bodyPr>
                    <a:spAutoFit/>
                  </a:bodyPr>
                  <a:lstStyle/>
                  <a:p>
                    <a:pPr lvl="0" eaLnBrk="1" fontAlgn="base" hangingPunct="1"/>
                    <a:r>
                      <a:rPr lang="zh-CN" altLang="en-US" sz="2000" strike="noStrike" noProof="1">
                        <a:solidFill>
                          <a:schemeClr val="hlink"/>
                        </a:solidFill>
                        <a:latin typeface="微软雅黑" panose="020B0503020204020204" pitchFamily="34" charset="-122"/>
                        <a:ea typeface="微软雅黑" panose="020B0503020204020204" pitchFamily="34" charset="-122"/>
                        <a:cs typeface="+mn-ea"/>
                        <a:sym typeface="微软雅黑" panose="020B0503020204020204" pitchFamily="34" charset="-122"/>
                      </a:rPr>
                      <a:t>作者合作</a:t>
                    </a:r>
                    <a:endParaRPr lang="zh-CN" altLang="en-US" strike="noStrike" noProof="1">
                      <a:solidFill>
                        <a:schemeClr val="hlink"/>
                      </a:solidFill>
                      <a:latin typeface="Arial" panose="020B0604020202020204" pitchFamily="34" charset="0"/>
                      <a:ea typeface="宋体" panose="02010600030101010101" pitchFamily="2" charset="-122"/>
                    </a:endParaRPr>
                  </a:p>
                </p:txBody>
              </p:sp>
            </p:grpSp>
            <p:grpSp>
              <p:nvGrpSpPr>
                <p:cNvPr id="47131" name="组合 15"/>
                <p:cNvGrpSpPr/>
                <p:nvPr/>
              </p:nvGrpSpPr>
              <p:grpSpPr>
                <a:xfrm>
                  <a:off x="0" y="2707501"/>
                  <a:ext cx="2016224" cy="521969"/>
                  <a:chOff x="0" y="0"/>
                  <a:chExt cx="2016224" cy="521969"/>
                </a:xfrm>
              </p:grpSpPr>
              <p:sp>
                <p:nvSpPr>
                  <p:cNvPr id="53277" name="矩形 16"/>
                  <p:cNvSpPr/>
                  <p:nvPr/>
                </p:nvSpPr>
                <p:spPr>
                  <a:xfrm>
                    <a:off x="241498" y="46297"/>
                    <a:ext cx="362623" cy="377008"/>
                  </a:xfrm>
                  <a:prstGeom prst="rect">
                    <a:avLst/>
                  </a:prstGeom>
                  <a:solidFill>
                    <a:srgbClr val="9BBB59"/>
                  </a:solidFill>
                  <a:ln w="9525">
                    <a:noFill/>
                  </a:ln>
                </p:spPr>
                <p:txBody>
                  <a:bodyPr anchor="ctr"/>
                  <a:lstStyle/>
                  <a:p>
                    <a:pPr lvl="0" algn="ctr" eaLnBrk="1" fontAlgn="base" hangingPunct="1"/>
                    <a:endParaRPr lang="zh-CN" altLang="en-US" strike="noStrike" noProof="1">
                      <a:solidFill>
                        <a:srgbClr val="F2F2F2"/>
                      </a:solidFill>
                      <a:latin typeface="宋体" panose="02010600030101010101" pitchFamily="2" charset="-122"/>
                      <a:ea typeface="宋体" panose="02010600030101010101" pitchFamily="2" charset="-122"/>
                      <a:sym typeface="宋体" panose="02010600030101010101" pitchFamily="2" charset="-122"/>
                    </a:endParaRPr>
                  </a:p>
                </p:txBody>
              </p:sp>
              <p:sp>
                <p:nvSpPr>
                  <p:cNvPr id="53278" name="TextBox 44"/>
                  <p:cNvSpPr/>
                  <p:nvPr/>
                </p:nvSpPr>
                <p:spPr>
                  <a:xfrm>
                    <a:off x="0" y="0"/>
                    <a:ext cx="900120" cy="521969"/>
                  </a:xfrm>
                  <a:prstGeom prst="rect">
                    <a:avLst/>
                  </a:prstGeom>
                  <a:noFill/>
                  <a:ln w="9525">
                    <a:noFill/>
                  </a:ln>
                </p:spPr>
                <p:txBody>
                  <a:bodyPr>
                    <a:spAutoFit/>
                  </a:bodyPr>
                  <a:lstStyle/>
                  <a:p>
                    <a:pPr lvl="0" algn="ctr" eaLnBrk="1" fontAlgn="base" hangingPunct="1"/>
                    <a:r>
                      <a:rPr lang="zh-CN" altLang="en-US" sz="2800" b="1" strike="noStrike" noProof="1">
                        <a:solidFill>
                          <a:srgbClr val="F2F2F2"/>
                        </a:solidFill>
                        <a:latin typeface="Bradley Hand ITC" panose="03070402050302030203" pitchFamily="2" charset="0"/>
                        <a:ea typeface="楷体_GB2312" panose="02010609030101010101" charset="-122"/>
                        <a:cs typeface="+mn-ea"/>
                        <a:sym typeface="Bradley Hand ITC" panose="03070402050302030203" pitchFamily="2" charset="0"/>
                      </a:rPr>
                      <a:t>06</a:t>
                    </a:r>
                    <a:endParaRPr lang="zh-CN" altLang="en-US" strike="noStrike" noProof="1">
                      <a:latin typeface="Arial" panose="020B0604020202020204" pitchFamily="34" charset="0"/>
                      <a:ea typeface="宋体" panose="02010600030101010101" pitchFamily="2" charset="-122"/>
                    </a:endParaRPr>
                  </a:p>
                </p:txBody>
              </p:sp>
              <p:sp>
                <p:nvSpPr>
                  <p:cNvPr id="47134" name="TextBox 45">
                    <a:hlinkClick r:id="rId2" action="ppaction://hlinksldjump"/>
                  </p:cNvPr>
                  <p:cNvSpPr/>
                  <p:nvPr/>
                </p:nvSpPr>
                <p:spPr>
                  <a:xfrm>
                    <a:off x="660742" y="46297"/>
                    <a:ext cx="1355482" cy="373609"/>
                  </a:xfrm>
                  <a:prstGeom prst="rect">
                    <a:avLst/>
                  </a:prstGeom>
                  <a:noFill/>
                  <a:ln w="9525">
                    <a:noFill/>
                  </a:ln>
                </p:spPr>
                <p:txBody>
                  <a:bodyPr anchor="t">
                    <a:spAutoFit/>
                  </a:bodyPr>
                  <a:lstStyle/>
                  <a:p>
                    <a:endParaRPr lang="zh-CN" altLang="en-US" sz="2000" dirty="0">
                      <a:solidFill>
                        <a:srgbClr val="BFBFB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sp>
          <p:nvSpPr>
            <p:cNvPr id="53280" name="Rectangle 32"/>
            <p:cNvSpPr/>
            <p:nvPr/>
          </p:nvSpPr>
          <p:spPr>
            <a:xfrm>
              <a:off x="1019" y="532"/>
              <a:ext cx="1740" cy="717"/>
            </a:xfrm>
            <a:prstGeom prst="rect">
              <a:avLst/>
            </a:prstGeom>
            <a:noFill/>
            <a:ln w="9525" cap="flat" cmpd="sng">
              <a:solidFill>
                <a:srgbClr val="C0C0C0"/>
              </a:solidFill>
              <a:prstDash val="solid"/>
              <a:miter/>
              <a:headEnd type="none" w="med" len="med"/>
              <a:tailEnd type="none" w="med" len="med"/>
            </a:ln>
          </p:spPr>
          <p:txBody>
            <a:bodyPr anchor="ctr"/>
            <a:lstStyle/>
            <a:p>
              <a:pPr lvl="0" eaLnBrk="1" fontAlgn="base" hangingPunct="1"/>
              <a:endParaRPr lang="zh-CN" altLang="en-US" strike="noStrike" noProof="1">
                <a:latin typeface="Arial" panose="020B0604020202020204" pitchFamily="34" charset="0"/>
                <a:ea typeface="宋体" panose="02010600030101010101" pitchFamily="2" charset="-122"/>
              </a:endParaRPr>
            </a:p>
          </p:txBody>
        </p:sp>
        <p:sp>
          <p:nvSpPr>
            <p:cNvPr id="53281" name="Rectangle 33"/>
            <p:cNvSpPr/>
            <p:nvPr/>
          </p:nvSpPr>
          <p:spPr>
            <a:xfrm>
              <a:off x="1019" y="1683"/>
              <a:ext cx="1740" cy="717"/>
            </a:xfrm>
            <a:prstGeom prst="rect">
              <a:avLst/>
            </a:prstGeom>
            <a:noFill/>
            <a:ln w="9525" cap="flat" cmpd="sng">
              <a:solidFill>
                <a:srgbClr val="C0C0C0"/>
              </a:solidFill>
              <a:prstDash val="solid"/>
              <a:miter/>
              <a:headEnd type="none" w="med" len="med"/>
              <a:tailEnd type="none" w="med" len="med"/>
            </a:ln>
          </p:spPr>
          <p:txBody>
            <a:bodyPr anchor="ctr"/>
            <a:lstStyle/>
            <a:p>
              <a:pPr lvl="0" eaLnBrk="1" fontAlgn="base" hangingPunct="1"/>
              <a:endParaRPr lang="zh-CN" altLang="en-US" strike="noStrike" noProof="1">
                <a:latin typeface="Arial" panose="020B0604020202020204" pitchFamily="34" charset="0"/>
                <a:ea typeface="宋体" panose="02010600030101010101" pitchFamily="2" charset="-122"/>
              </a:endParaRPr>
            </a:p>
          </p:txBody>
        </p:sp>
        <p:sp>
          <p:nvSpPr>
            <p:cNvPr id="53282" name="Rectangle 34"/>
            <p:cNvSpPr/>
            <p:nvPr/>
          </p:nvSpPr>
          <p:spPr>
            <a:xfrm>
              <a:off x="1019" y="2778"/>
              <a:ext cx="1740" cy="717"/>
            </a:xfrm>
            <a:prstGeom prst="rect">
              <a:avLst/>
            </a:prstGeom>
            <a:noFill/>
            <a:ln w="9525" cap="flat" cmpd="sng">
              <a:solidFill>
                <a:srgbClr val="C0C0C0"/>
              </a:solidFill>
              <a:prstDash val="solid"/>
              <a:miter/>
              <a:headEnd type="none" w="med" len="med"/>
              <a:tailEnd type="none" w="med" len="med"/>
            </a:ln>
          </p:spPr>
          <p:txBody>
            <a:bodyPr anchor="ctr"/>
            <a:lstStyle/>
            <a:p>
              <a:pPr lvl="0" eaLnBrk="1" fontAlgn="base" hangingPunct="1"/>
              <a:endParaRPr lang="zh-CN" altLang="en-US" strike="noStrike" noProof="1">
                <a:latin typeface="Arial" panose="020B0604020202020204" pitchFamily="34" charset="0"/>
                <a:ea typeface="宋体" panose="02010600030101010101" pitchFamily="2" charset="-122"/>
              </a:endParaRPr>
            </a:p>
          </p:txBody>
        </p:sp>
        <p:sp>
          <p:nvSpPr>
            <p:cNvPr id="53283" name="Rectangle 35"/>
            <p:cNvSpPr/>
            <p:nvPr/>
          </p:nvSpPr>
          <p:spPr>
            <a:xfrm>
              <a:off x="1019" y="4847"/>
              <a:ext cx="1740" cy="717"/>
            </a:xfrm>
            <a:prstGeom prst="rect">
              <a:avLst/>
            </a:prstGeom>
            <a:noFill/>
            <a:ln w="9525" cap="flat" cmpd="sng">
              <a:solidFill>
                <a:srgbClr val="C0C0C0"/>
              </a:solidFill>
              <a:prstDash val="solid"/>
              <a:miter/>
              <a:headEnd type="none" w="med" len="med"/>
              <a:tailEnd type="none" w="med" len="med"/>
            </a:ln>
          </p:spPr>
          <p:txBody>
            <a:bodyPr anchor="ctr"/>
            <a:lstStyle/>
            <a:p>
              <a:pPr lvl="0" eaLnBrk="1" fontAlgn="base" hangingPunct="1"/>
              <a:endParaRPr lang="zh-CN" altLang="en-US" strike="noStrike" noProof="1">
                <a:latin typeface="Arial" panose="020B0604020202020204" pitchFamily="34" charset="0"/>
                <a:ea typeface="宋体" panose="02010600030101010101" pitchFamily="2" charset="-122"/>
              </a:endParaRPr>
            </a:p>
          </p:txBody>
        </p:sp>
        <p:sp>
          <p:nvSpPr>
            <p:cNvPr id="53284" name="Rectangle 36"/>
            <p:cNvSpPr/>
            <p:nvPr/>
          </p:nvSpPr>
          <p:spPr>
            <a:xfrm>
              <a:off x="1019" y="3825"/>
              <a:ext cx="1740" cy="717"/>
            </a:xfrm>
            <a:prstGeom prst="rect">
              <a:avLst/>
            </a:prstGeom>
            <a:noFill/>
            <a:ln w="9525" cap="flat" cmpd="sng">
              <a:solidFill>
                <a:srgbClr val="C0C0C0"/>
              </a:solidFill>
              <a:prstDash val="solid"/>
              <a:miter/>
              <a:headEnd type="none" w="med" len="med"/>
              <a:tailEnd type="none" w="med" len="med"/>
            </a:ln>
          </p:spPr>
          <p:txBody>
            <a:bodyPr anchor="ctr"/>
            <a:lstStyle/>
            <a:p>
              <a:pPr lvl="0" eaLnBrk="1" fontAlgn="base" hangingPunct="1"/>
              <a:endParaRPr lang="zh-CN" altLang="en-US" strike="noStrike" noProof="1">
                <a:latin typeface="Arial" panose="020B0604020202020204" pitchFamily="34" charset="0"/>
                <a:ea typeface="宋体" panose="02010600030101010101" pitchFamily="2" charset="-122"/>
              </a:endParaRPr>
            </a:p>
          </p:txBody>
        </p:sp>
        <p:sp>
          <p:nvSpPr>
            <p:cNvPr id="47140" name="Rectangle 37"/>
            <p:cNvSpPr/>
            <p:nvPr/>
          </p:nvSpPr>
          <p:spPr>
            <a:xfrm>
              <a:off x="1019" y="5969"/>
              <a:ext cx="1740" cy="717"/>
            </a:xfrm>
            <a:prstGeom prst="rect">
              <a:avLst/>
            </a:prstGeom>
            <a:noFill/>
            <a:ln w="9525" cap="flat" cmpd="sng">
              <a:solidFill>
                <a:srgbClr val="C0C0C0"/>
              </a:solidFill>
              <a:prstDash val="solid"/>
              <a:miter/>
              <a:headEnd type="none" w="med" len="med"/>
              <a:tailEnd type="none" w="med" len="med"/>
            </a:ln>
          </p:spPr>
          <p:txBody>
            <a:bodyPr wrap="none" anchor="ctr"/>
            <a:lstStyle/>
            <a:p>
              <a:pPr algn="ctr"/>
              <a:r>
                <a:rPr lang="zh-CN" altLang="en-US" sz="2000" dirty="0">
                  <a:solidFill>
                    <a:srgbClr val="BFBFBF"/>
                  </a:solidFill>
                  <a:latin typeface="微软雅黑" panose="020B0503020204020204" pitchFamily="34" charset="-122"/>
                  <a:ea typeface="微软雅黑" panose="020B0503020204020204" pitchFamily="34" charset="-122"/>
                  <a:sym typeface="微软雅黑" panose="020B0503020204020204" pitchFamily="34" charset="-122"/>
                </a:rPr>
                <a:t>各种分布</a:t>
              </a:r>
              <a:endParaRPr lang="zh-CN" altLang="en-US" sz="2000" dirty="0">
                <a:solidFill>
                  <a:srgbClr val="BFBFB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7141" name="直接连接符 11"/>
          <p:cNvSpPr/>
          <p:nvPr/>
        </p:nvSpPr>
        <p:spPr>
          <a:xfrm flipH="1">
            <a:off x="3484033" y="1272117"/>
            <a:ext cx="4872567" cy="0"/>
          </a:xfrm>
          <a:prstGeom prst="line">
            <a:avLst/>
          </a:prstGeom>
          <a:ln w="9525" cap="flat" cmpd="sng">
            <a:solidFill>
              <a:srgbClr val="339966"/>
            </a:solidFill>
            <a:prstDash val="solid"/>
            <a:round/>
            <a:headEnd type="diamond" w="lg" len="lg"/>
            <a:tailEnd type="none" w="med" len="med"/>
          </a:ln>
        </p:spPr>
      </p:sp>
      <p:sp>
        <p:nvSpPr>
          <p:cNvPr id="47142" name="TextBox 33"/>
          <p:cNvSpPr txBox="1"/>
          <p:nvPr/>
        </p:nvSpPr>
        <p:spPr>
          <a:xfrm>
            <a:off x="3945467" y="810684"/>
            <a:ext cx="4906433" cy="460375"/>
          </a:xfrm>
          <a:prstGeom prst="rect">
            <a:avLst/>
          </a:prstGeom>
          <a:noFill/>
          <a:ln w="9525">
            <a:noFill/>
          </a:ln>
        </p:spPr>
        <p:txBody>
          <a:bodyPr anchor="t">
            <a:spAutoFit/>
          </a:bodyPr>
          <a:lstStyle/>
          <a:p>
            <a:r>
              <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分析文献 — 选取文献</a:t>
            </a:r>
            <a:endPar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7143" name="文本框 1"/>
          <p:cNvSpPr txBox="1"/>
          <p:nvPr/>
        </p:nvSpPr>
        <p:spPr>
          <a:xfrm>
            <a:off x="213784" y="-42333"/>
            <a:ext cx="7532370" cy="829945"/>
          </a:xfrm>
          <a:prstGeom prst="rect">
            <a:avLst/>
          </a:prstGeom>
          <a:noFill/>
          <a:ln w="9525">
            <a:noFill/>
          </a:ln>
        </p:spPr>
        <p:txBody>
          <a:bodyPr wrap="none" anchor="t">
            <a:spAutoFit/>
          </a:bodyPr>
          <a:lstStyle/>
          <a:p>
            <a:pPr>
              <a:lnSpc>
                <a:spcPct val="150000"/>
              </a:lnSpc>
            </a:pPr>
            <a:r>
              <a:rPr lang="zh-CN" altLang="en-US" sz="3200" b="1" dirty="0">
                <a:solidFill>
                  <a:schemeClr val="bg1"/>
                </a:solidFill>
                <a:latin typeface="Arial" panose="020B0604020202020204" pitchFamily="34" charset="0"/>
                <a:ea typeface="宋体" panose="02010600030101010101" pitchFamily="2" charset="-122"/>
                <a:sym typeface="宋体" panose="02010600030101010101" pitchFamily="2" charset="-122"/>
              </a:rPr>
              <a:t>文献分析，深入了解学科动态，辅助研究</a:t>
            </a:r>
            <a:endParaRPr lang="zh-CN" altLang="en-US" sz="3200" b="1" dirty="0">
              <a:solidFill>
                <a:schemeClr val="bg1"/>
              </a:solidFill>
              <a:latin typeface="Arial" panose="020B0604020202020204" pitchFamily="34" charset="0"/>
              <a:ea typeface="宋体" panose="02010600030101010101" pitchFamily="2" charset="-122"/>
              <a:sym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3251"/>
                                        </p:tgtEl>
                                        <p:attrNameLst>
                                          <p:attrName>style.visibility</p:attrName>
                                        </p:attrNameLst>
                                      </p:cBhvr>
                                      <p:to>
                                        <p:strVal val="visible"/>
                                      </p:to>
                                    </p:set>
                                    <p:anim calcmode="lin" valueType="num">
                                      <p:cBhvr>
                                        <p:cTn id="7" dur="1000" fill="hold"/>
                                        <p:tgtEl>
                                          <p:spTgt spid="53251"/>
                                        </p:tgtEl>
                                        <p:attrNameLst>
                                          <p:attrName>ppt_x</p:attrName>
                                        </p:attrNameLst>
                                      </p:cBhvr>
                                      <p:tavLst>
                                        <p:tav tm="0">
                                          <p:val>
                                            <p:strVal val="1+#ppt_w/2"/>
                                          </p:val>
                                        </p:tav>
                                        <p:tav tm="100000">
                                          <p:val>
                                            <p:strVal val="#ppt_x"/>
                                          </p:val>
                                        </p:tav>
                                      </p:tavLst>
                                    </p:anim>
                                    <p:anim calcmode="lin" valueType="num">
                                      <p:cBhvr>
                                        <p:cTn id="8" dur="1000" fill="hold"/>
                                        <p:tgtEl>
                                          <p:spTgt spid="5325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53252"/>
                                        </p:tgtEl>
                                        <p:attrNameLst>
                                          <p:attrName>style.visibility</p:attrName>
                                        </p:attrNameLst>
                                      </p:cBhvr>
                                      <p:to>
                                        <p:strVal val="visible"/>
                                      </p:to>
                                    </p:set>
                                    <p:anim calcmode="lin" valueType="num">
                                      <p:cBhvr>
                                        <p:cTn id="12" dur="500" fill="hold"/>
                                        <p:tgtEl>
                                          <p:spTgt spid="53252"/>
                                        </p:tgtEl>
                                        <p:attrNameLst>
                                          <p:attrName>ppt_x</p:attrName>
                                        </p:attrNameLst>
                                      </p:cBhvr>
                                      <p:tavLst>
                                        <p:tav tm="0">
                                          <p:val>
                                            <p:strVal val="1+#ppt_w/2"/>
                                          </p:val>
                                        </p:tav>
                                        <p:tav tm="100000">
                                          <p:val>
                                            <p:strVal val="#ppt_x"/>
                                          </p:val>
                                        </p:tav>
                                      </p:tavLst>
                                    </p:anim>
                                    <p:anim calcmode="lin" valueType="num">
                                      <p:cBhvr>
                                        <p:cTn id="13" dur="500" fill="hold"/>
                                        <p:tgtEl>
                                          <p:spTgt spid="532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ldLvl="0" animBg="1"/>
      <p:bldP spid="53252" grpId="0" bldLvl="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p:cNvPicPr>
            <a:picLocks noChangeAspect="1"/>
          </p:cNvPicPr>
          <p:nvPr/>
        </p:nvPicPr>
        <p:blipFill>
          <a:blip r:embed="rId1"/>
          <a:stretch>
            <a:fillRect/>
          </a:stretch>
        </p:blipFill>
        <p:spPr>
          <a:xfrm>
            <a:off x="2106084" y="1341967"/>
            <a:ext cx="9006416" cy="5522384"/>
          </a:xfrm>
          <a:prstGeom prst="rect">
            <a:avLst/>
          </a:prstGeom>
          <a:noFill/>
          <a:ln w="9525">
            <a:noFill/>
          </a:ln>
        </p:spPr>
      </p:pic>
      <p:pic>
        <p:nvPicPr>
          <p:cNvPr id="48130" name="Picture 3"/>
          <p:cNvPicPr>
            <a:picLocks noChangeAspect="1"/>
          </p:cNvPicPr>
          <p:nvPr/>
        </p:nvPicPr>
        <p:blipFill>
          <a:blip r:embed="rId2"/>
          <a:stretch>
            <a:fillRect/>
          </a:stretch>
        </p:blipFill>
        <p:spPr>
          <a:xfrm>
            <a:off x="1885951" y="1341967"/>
            <a:ext cx="8928100" cy="5168900"/>
          </a:xfrm>
          <a:prstGeom prst="rect">
            <a:avLst/>
          </a:prstGeom>
          <a:noFill/>
          <a:ln w="9525">
            <a:noFill/>
          </a:ln>
        </p:spPr>
      </p:pic>
      <p:grpSp>
        <p:nvGrpSpPr>
          <p:cNvPr id="48131" name="Group 4"/>
          <p:cNvGrpSpPr/>
          <p:nvPr/>
        </p:nvGrpSpPr>
        <p:grpSpPr>
          <a:xfrm>
            <a:off x="-103716" y="1549400"/>
            <a:ext cx="1989667" cy="4438651"/>
            <a:chOff x="0" y="0"/>
            <a:chExt cx="3168" cy="6991"/>
          </a:xfrm>
        </p:grpSpPr>
        <p:sp>
          <p:nvSpPr>
            <p:cNvPr id="54277" name="矩形 1"/>
            <p:cNvSpPr/>
            <p:nvPr/>
          </p:nvSpPr>
          <p:spPr>
            <a:xfrm>
              <a:off x="377" y="0"/>
              <a:ext cx="2679" cy="6991"/>
            </a:xfrm>
            <a:prstGeom prst="rect">
              <a:avLst/>
            </a:prstGeom>
            <a:solidFill>
              <a:srgbClr val="F9F9F9"/>
            </a:solidFill>
            <a:ln w="9525" cap="flat" cmpd="sng">
              <a:solidFill>
                <a:srgbClr val="E2E2E2"/>
              </a:solidFill>
              <a:prstDash val="solid"/>
              <a:miter/>
              <a:headEnd type="none" w="med" len="med"/>
              <a:tailEnd type="none" w="med" len="med"/>
            </a:ln>
          </p:spPr>
          <p:txBody>
            <a:bodyPr anchor="ctr"/>
            <a:lstStyle/>
            <a:p>
              <a:pPr lvl="0" algn="ctr" eaLnBrk="1" fontAlgn="base" hangingPunct="1"/>
              <a:r>
                <a:rPr lang="zh-CN" altLang="en-US" strike="noStrike" noProof="1">
                  <a:solidFill>
                    <a:srgbClr val="FFFFFF"/>
                  </a:solidFill>
                  <a:latin typeface="宋体" panose="02010600030101010101" pitchFamily="2" charset="-122"/>
                  <a:ea typeface="宋体" panose="02010600030101010101" pitchFamily="2" charset="-122"/>
                  <a:cs typeface="+mn-ea"/>
                  <a:sym typeface="宋体" panose="02010600030101010101" pitchFamily="2" charset="-122"/>
                </a:rPr>
                <a:t> </a:t>
              </a:r>
              <a:endParaRPr lang="zh-CN" altLang="en-US" strike="noStrike" noProof="1">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nvGrpSpPr>
            <p:cNvPr id="48133" name="组合 6"/>
            <p:cNvGrpSpPr/>
            <p:nvPr/>
          </p:nvGrpSpPr>
          <p:grpSpPr>
            <a:xfrm>
              <a:off x="0" y="531"/>
              <a:ext cx="3168" cy="6153"/>
              <a:chOff x="0" y="0"/>
              <a:chExt cx="2016224" cy="3906345"/>
            </a:xfrm>
          </p:grpSpPr>
          <p:sp>
            <p:nvSpPr>
              <p:cNvPr id="54279" name="TextBox 36">
                <a:hlinkClick r:id="rId3" action="ppaction://hlinksldjump"/>
              </p:cNvPr>
              <p:cNvSpPr/>
              <p:nvPr/>
            </p:nvSpPr>
            <p:spPr>
              <a:xfrm>
                <a:off x="660742" y="46297"/>
                <a:ext cx="1355482" cy="398779"/>
              </a:xfrm>
              <a:prstGeom prst="rect">
                <a:avLst/>
              </a:prstGeom>
              <a:noFill/>
              <a:ln w="9525">
                <a:noFill/>
              </a:ln>
            </p:spPr>
            <p:txBody>
              <a:bodyPr>
                <a:spAutoFit/>
              </a:bodyPr>
              <a:lstStyle/>
              <a:p>
                <a:pPr lvl="0" eaLnBrk="1" fontAlgn="base" hangingPunct="1"/>
                <a:r>
                  <a:rPr lang="zh-CN" altLang="en-US" sz="2000" strike="noStrike" noProof="1">
                    <a:solidFill>
                      <a:srgbClr val="BFBFBF"/>
                    </a:solidFill>
                    <a:latin typeface="微软雅黑" panose="020B0503020204020204" pitchFamily="34" charset="-122"/>
                    <a:ea typeface="微软雅黑" panose="020B0503020204020204" pitchFamily="34" charset="-122"/>
                    <a:cs typeface="+mn-ea"/>
                    <a:sym typeface="宋体" panose="02010600030101010101" pitchFamily="2" charset="-122"/>
                  </a:rPr>
                  <a:t>总体趋势</a:t>
                </a:r>
                <a:endParaRPr lang="zh-CN" altLang="en-US" strike="noStrike" noProof="1">
                  <a:latin typeface="Arial" panose="020B0604020202020204" pitchFamily="34" charset="0"/>
                  <a:ea typeface="宋体" panose="02010600030101010101" pitchFamily="2" charset="-122"/>
                </a:endParaRPr>
              </a:p>
            </p:txBody>
          </p:sp>
          <p:sp>
            <p:nvSpPr>
              <p:cNvPr id="54280" name="矩形 8"/>
              <p:cNvSpPr/>
              <p:nvPr/>
            </p:nvSpPr>
            <p:spPr>
              <a:xfrm>
                <a:off x="241498" y="46297"/>
                <a:ext cx="362623" cy="377008"/>
              </a:xfrm>
              <a:prstGeom prst="rect">
                <a:avLst/>
              </a:prstGeom>
              <a:solidFill>
                <a:srgbClr val="9BBB59"/>
              </a:solidFill>
              <a:ln w="9525">
                <a:noFill/>
              </a:ln>
            </p:spPr>
            <p:txBody>
              <a:bodyPr anchor="ctr"/>
              <a:lstStyle/>
              <a:p>
                <a:pPr lvl="0" algn="ctr" eaLnBrk="1" fontAlgn="base" hangingPunct="1"/>
                <a:endParaRPr lang="zh-CN" altLang="en-US" strike="noStrike" noProof="1">
                  <a:solidFill>
                    <a:srgbClr val="F2F2F2"/>
                  </a:solidFill>
                  <a:latin typeface="宋体" panose="02010600030101010101" pitchFamily="2" charset="-122"/>
                  <a:ea typeface="宋体" panose="02010600030101010101" pitchFamily="2" charset="-122"/>
                  <a:sym typeface="宋体" panose="02010600030101010101" pitchFamily="2" charset="-122"/>
                </a:endParaRPr>
              </a:p>
            </p:txBody>
          </p:sp>
          <p:sp>
            <p:nvSpPr>
              <p:cNvPr id="48136" name="TextBox 35"/>
              <p:cNvSpPr/>
              <p:nvPr/>
            </p:nvSpPr>
            <p:spPr>
              <a:xfrm>
                <a:off x="0" y="0"/>
                <a:ext cx="900120" cy="521969"/>
              </a:xfrm>
              <a:prstGeom prst="rect">
                <a:avLst/>
              </a:prstGeom>
              <a:noFill/>
              <a:ln w="9525">
                <a:noFill/>
              </a:ln>
            </p:spPr>
            <p:txBody>
              <a:bodyPr anchor="t">
                <a:spAutoFit/>
              </a:bodyPr>
              <a:lstStyle/>
              <a:p>
                <a:pPr algn="ctr"/>
                <a:r>
                  <a:rPr lang="en-US" altLang="x-none"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rPr>
                  <a:t>01</a:t>
                </a:r>
                <a:endParaRPr lang="zh-CN" altLang="en-US"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endParaRPr>
              </a:p>
            </p:txBody>
          </p:sp>
          <p:grpSp>
            <p:nvGrpSpPr>
              <p:cNvPr id="48137" name="组合 10"/>
              <p:cNvGrpSpPr/>
              <p:nvPr/>
            </p:nvGrpSpPr>
            <p:grpSpPr>
              <a:xfrm>
                <a:off x="0" y="676875"/>
                <a:ext cx="2016224" cy="3229470"/>
                <a:chOff x="0" y="0"/>
                <a:chExt cx="2016224" cy="3229470"/>
              </a:xfrm>
            </p:grpSpPr>
            <p:grpSp>
              <p:nvGrpSpPr>
                <p:cNvPr id="48138" name="组合 11"/>
                <p:cNvGrpSpPr/>
                <p:nvPr/>
              </p:nvGrpSpPr>
              <p:grpSpPr>
                <a:xfrm>
                  <a:off x="0" y="0"/>
                  <a:ext cx="2016224" cy="521969"/>
                  <a:chOff x="0" y="0"/>
                  <a:chExt cx="2016224" cy="521969"/>
                </a:xfrm>
              </p:grpSpPr>
              <p:sp>
                <p:nvSpPr>
                  <p:cNvPr id="54284" name="矩形 28"/>
                  <p:cNvSpPr/>
                  <p:nvPr/>
                </p:nvSpPr>
                <p:spPr>
                  <a:xfrm>
                    <a:off x="241498" y="46297"/>
                    <a:ext cx="362623" cy="377008"/>
                  </a:xfrm>
                  <a:prstGeom prst="rect">
                    <a:avLst/>
                  </a:prstGeom>
                  <a:solidFill>
                    <a:srgbClr val="9BBB59"/>
                  </a:solidFill>
                  <a:ln w="9525">
                    <a:noFill/>
                  </a:ln>
                </p:spPr>
                <p:txBody>
                  <a:bodyPr anchor="ctr"/>
                  <a:lstStyle/>
                  <a:p>
                    <a:pPr lvl="0" algn="ctr" eaLnBrk="1" fontAlgn="base" hangingPunct="1"/>
                    <a:endParaRPr lang="zh-CN" altLang="en-US" strike="noStrike" noProof="1">
                      <a:solidFill>
                        <a:srgbClr val="F2F2F2"/>
                      </a:solidFill>
                      <a:latin typeface="宋体" panose="02010600030101010101" pitchFamily="2" charset="-122"/>
                      <a:ea typeface="宋体" panose="02010600030101010101" pitchFamily="2" charset="-122"/>
                      <a:sym typeface="宋体" panose="02010600030101010101" pitchFamily="2" charset="-122"/>
                    </a:endParaRPr>
                  </a:p>
                </p:txBody>
              </p:sp>
              <p:sp>
                <p:nvSpPr>
                  <p:cNvPr id="48140" name="TextBox 56"/>
                  <p:cNvSpPr/>
                  <p:nvPr/>
                </p:nvSpPr>
                <p:spPr>
                  <a:xfrm>
                    <a:off x="0" y="0"/>
                    <a:ext cx="900120" cy="521969"/>
                  </a:xfrm>
                  <a:prstGeom prst="rect">
                    <a:avLst/>
                  </a:prstGeom>
                  <a:noFill/>
                  <a:ln w="9525">
                    <a:noFill/>
                  </a:ln>
                </p:spPr>
                <p:txBody>
                  <a:bodyPr anchor="t">
                    <a:spAutoFit/>
                  </a:bodyPr>
                  <a:lstStyle/>
                  <a:p>
                    <a:pPr algn="ctr"/>
                    <a:r>
                      <a:rPr lang="en-US" altLang="x-none"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rPr>
                      <a:t>02</a:t>
                    </a:r>
                    <a:endParaRPr lang="zh-CN" altLang="en-US"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endParaRPr>
                  </a:p>
                </p:txBody>
              </p:sp>
              <p:sp>
                <p:nvSpPr>
                  <p:cNvPr id="54286" name="TextBox 57">
                    <a:hlinkClick r:id="rId3" action="ppaction://hlinksldjump"/>
                  </p:cNvPr>
                  <p:cNvSpPr/>
                  <p:nvPr/>
                </p:nvSpPr>
                <p:spPr>
                  <a:xfrm>
                    <a:off x="660742" y="46297"/>
                    <a:ext cx="1355482" cy="374518"/>
                  </a:xfrm>
                  <a:prstGeom prst="rect">
                    <a:avLst/>
                  </a:prstGeom>
                  <a:noFill/>
                  <a:ln w="9525">
                    <a:noFill/>
                  </a:ln>
                </p:spPr>
                <p:txBody>
                  <a:bodyPr>
                    <a:spAutoFit/>
                  </a:bodyPr>
                  <a:lstStyle/>
                  <a:p>
                    <a:pPr lvl="0" eaLnBrk="1" fontAlgn="base" hangingPunct="1"/>
                    <a:r>
                      <a:rPr lang="zh-CN" altLang="en-US" sz="2000" strike="noStrike" noProof="1">
                        <a:solidFill>
                          <a:srgbClr val="BFBFBF"/>
                        </a:solidFill>
                        <a:latin typeface="微软雅黑" panose="020B0503020204020204" pitchFamily="34" charset="-122"/>
                        <a:ea typeface="微软雅黑" panose="020B0503020204020204" pitchFamily="34" charset="-122"/>
                        <a:cs typeface="+mn-ea"/>
                        <a:sym typeface="微软雅黑" panose="020B0503020204020204" pitchFamily="34" charset="-122"/>
                      </a:rPr>
                      <a:t>文献互引</a:t>
                    </a:r>
                    <a:endParaRPr lang="zh-CN" altLang="en-US" strike="noStrike" noProof="1">
                      <a:latin typeface="Arial" panose="020B0604020202020204" pitchFamily="34" charset="0"/>
                      <a:ea typeface="宋体" panose="02010600030101010101" pitchFamily="2" charset="-122"/>
                    </a:endParaRPr>
                  </a:p>
                </p:txBody>
              </p:sp>
            </p:grpSp>
            <p:grpSp>
              <p:nvGrpSpPr>
                <p:cNvPr id="48142" name="组合 12"/>
                <p:cNvGrpSpPr/>
                <p:nvPr/>
              </p:nvGrpSpPr>
              <p:grpSpPr>
                <a:xfrm>
                  <a:off x="0" y="676875"/>
                  <a:ext cx="2016224" cy="521969"/>
                  <a:chOff x="0" y="0"/>
                  <a:chExt cx="2016224" cy="521969"/>
                </a:xfrm>
              </p:grpSpPr>
              <p:sp>
                <p:nvSpPr>
                  <p:cNvPr id="54288" name="矩形 25"/>
                  <p:cNvSpPr/>
                  <p:nvPr/>
                </p:nvSpPr>
                <p:spPr>
                  <a:xfrm>
                    <a:off x="241498" y="46297"/>
                    <a:ext cx="362623" cy="377008"/>
                  </a:xfrm>
                  <a:prstGeom prst="rect">
                    <a:avLst/>
                  </a:prstGeom>
                  <a:solidFill>
                    <a:srgbClr val="9BBB59"/>
                  </a:solidFill>
                  <a:ln w="9525">
                    <a:noFill/>
                  </a:ln>
                </p:spPr>
                <p:txBody>
                  <a:bodyPr anchor="ctr"/>
                  <a:lstStyle/>
                  <a:p>
                    <a:pPr lvl="0" algn="ctr" eaLnBrk="1" fontAlgn="base" hangingPunct="1"/>
                    <a:endParaRPr lang="zh-CN" altLang="en-US" strike="noStrike" noProof="1">
                      <a:solidFill>
                        <a:srgbClr val="F2F2F2"/>
                      </a:solidFill>
                      <a:latin typeface="宋体" panose="02010600030101010101" pitchFamily="2" charset="-122"/>
                      <a:ea typeface="宋体" panose="02010600030101010101" pitchFamily="2" charset="-122"/>
                      <a:sym typeface="宋体" panose="02010600030101010101" pitchFamily="2" charset="-122"/>
                    </a:endParaRPr>
                  </a:p>
                </p:txBody>
              </p:sp>
              <p:sp>
                <p:nvSpPr>
                  <p:cNvPr id="48144" name="TextBox 53"/>
                  <p:cNvSpPr/>
                  <p:nvPr/>
                </p:nvSpPr>
                <p:spPr>
                  <a:xfrm>
                    <a:off x="0" y="0"/>
                    <a:ext cx="900120" cy="521969"/>
                  </a:xfrm>
                  <a:prstGeom prst="rect">
                    <a:avLst/>
                  </a:prstGeom>
                  <a:noFill/>
                  <a:ln w="9525">
                    <a:noFill/>
                  </a:ln>
                </p:spPr>
                <p:txBody>
                  <a:bodyPr anchor="t">
                    <a:spAutoFit/>
                  </a:bodyPr>
                  <a:lstStyle/>
                  <a:p>
                    <a:pPr algn="ctr"/>
                    <a:r>
                      <a:rPr lang="en-US" altLang="x-none"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rPr>
                      <a:t>03</a:t>
                    </a:r>
                    <a:endParaRPr lang="zh-CN" altLang="en-US"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endParaRPr>
                  </a:p>
                </p:txBody>
              </p:sp>
              <p:sp>
                <p:nvSpPr>
                  <p:cNvPr id="48145" name="TextBox 54">
                    <a:hlinkClick r:id="rId3" action="ppaction://hlinksldjump"/>
                  </p:cNvPr>
                  <p:cNvSpPr/>
                  <p:nvPr/>
                </p:nvSpPr>
                <p:spPr>
                  <a:xfrm>
                    <a:off x="660742" y="46297"/>
                    <a:ext cx="1355482" cy="374518"/>
                  </a:xfrm>
                  <a:prstGeom prst="rect">
                    <a:avLst/>
                  </a:prstGeom>
                  <a:noFill/>
                  <a:ln w="9525">
                    <a:noFill/>
                  </a:ln>
                </p:spPr>
                <p:txBody>
                  <a:bodyPr anchor="t">
                    <a:spAutoFit/>
                  </a:bodyPr>
                  <a:lstStyle/>
                  <a:p>
                    <a:r>
                      <a:rPr lang="zh-CN" altLang="en-US" sz="2000" dirty="0">
                        <a:solidFill>
                          <a:srgbClr val="BFBFBF"/>
                        </a:solidFill>
                        <a:latin typeface="微软雅黑" panose="020B0503020204020204" pitchFamily="34" charset="-122"/>
                        <a:ea typeface="微软雅黑" panose="020B0503020204020204" pitchFamily="34" charset="-122"/>
                        <a:sym typeface="微软雅黑" panose="020B0503020204020204" pitchFamily="34" charset="-122"/>
                      </a:rPr>
                      <a:t>文献集合</a:t>
                    </a:r>
                    <a:endParaRPr lang="zh-CN" altLang="en-US" sz="2000" dirty="0">
                      <a:solidFill>
                        <a:srgbClr val="BFBFB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8146" name="组合 13"/>
                <p:cNvGrpSpPr/>
                <p:nvPr/>
              </p:nvGrpSpPr>
              <p:grpSpPr>
                <a:xfrm>
                  <a:off x="0" y="1353750"/>
                  <a:ext cx="2016224" cy="521969"/>
                  <a:chOff x="0" y="0"/>
                  <a:chExt cx="2016224" cy="521969"/>
                </a:xfrm>
              </p:grpSpPr>
              <p:sp>
                <p:nvSpPr>
                  <p:cNvPr id="54292" name="矩形 22"/>
                  <p:cNvSpPr/>
                  <p:nvPr/>
                </p:nvSpPr>
                <p:spPr>
                  <a:xfrm>
                    <a:off x="241498" y="46297"/>
                    <a:ext cx="362623" cy="377008"/>
                  </a:xfrm>
                  <a:prstGeom prst="rect">
                    <a:avLst/>
                  </a:prstGeom>
                  <a:solidFill>
                    <a:srgbClr val="9BBB59"/>
                  </a:solidFill>
                  <a:ln w="9525">
                    <a:noFill/>
                  </a:ln>
                </p:spPr>
                <p:txBody>
                  <a:bodyPr anchor="ctr"/>
                  <a:lstStyle/>
                  <a:p>
                    <a:pPr lvl="0" algn="ctr" eaLnBrk="1" fontAlgn="base" hangingPunct="1"/>
                    <a:endParaRPr lang="zh-CN" altLang="en-US" strike="noStrike" noProof="1">
                      <a:solidFill>
                        <a:srgbClr val="F2F2F2"/>
                      </a:solidFill>
                      <a:latin typeface="宋体" panose="02010600030101010101" pitchFamily="2" charset="-122"/>
                      <a:ea typeface="宋体" panose="02010600030101010101" pitchFamily="2" charset="-122"/>
                      <a:sym typeface="宋体" panose="02010600030101010101" pitchFamily="2" charset="-122"/>
                    </a:endParaRPr>
                  </a:p>
                </p:txBody>
              </p:sp>
              <p:sp>
                <p:nvSpPr>
                  <p:cNvPr id="48148" name="TextBox 50"/>
                  <p:cNvSpPr/>
                  <p:nvPr/>
                </p:nvSpPr>
                <p:spPr>
                  <a:xfrm>
                    <a:off x="0" y="0"/>
                    <a:ext cx="900120" cy="521969"/>
                  </a:xfrm>
                  <a:prstGeom prst="rect">
                    <a:avLst/>
                  </a:prstGeom>
                  <a:noFill/>
                  <a:ln w="9525">
                    <a:noFill/>
                  </a:ln>
                </p:spPr>
                <p:txBody>
                  <a:bodyPr anchor="t">
                    <a:spAutoFit/>
                  </a:bodyPr>
                  <a:lstStyle/>
                  <a:p>
                    <a:pPr algn="ctr"/>
                    <a:r>
                      <a:rPr lang="en-US" altLang="x-none"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rPr>
                      <a:t>04</a:t>
                    </a:r>
                    <a:endParaRPr lang="zh-CN" altLang="en-US"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endParaRPr>
                  </a:p>
                </p:txBody>
              </p:sp>
              <p:sp>
                <p:nvSpPr>
                  <p:cNvPr id="54294" name="TextBox 51">
                    <a:hlinkClick r:id="rId3" action="ppaction://hlinksldjump"/>
                  </p:cNvPr>
                  <p:cNvSpPr/>
                  <p:nvPr/>
                </p:nvSpPr>
                <p:spPr>
                  <a:xfrm>
                    <a:off x="660742" y="46297"/>
                    <a:ext cx="1355482" cy="374518"/>
                  </a:xfrm>
                  <a:prstGeom prst="rect">
                    <a:avLst/>
                  </a:prstGeom>
                  <a:noFill/>
                  <a:ln w="9525">
                    <a:noFill/>
                  </a:ln>
                </p:spPr>
                <p:txBody>
                  <a:bodyPr>
                    <a:spAutoFit/>
                  </a:bodyPr>
                  <a:lstStyle/>
                  <a:p>
                    <a:pPr lvl="0" eaLnBrk="1" fontAlgn="base" hangingPunct="1"/>
                    <a:r>
                      <a:rPr lang="zh-CN" altLang="en-US" sz="2000" strike="noStrike" noProof="1">
                        <a:solidFill>
                          <a:srgbClr val="BFBFBF"/>
                        </a:solidFill>
                        <a:latin typeface="微软雅黑" panose="020B0503020204020204" pitchFamily="34" charset="-122"/>
                        <a:ea typeface="微软雅黑" panose="020B0503020204020204" pitchFamily="34" charset="-122"/>
                        <a:cs typeface="+mn-ea"/>
                        <a:sym typeface="微软雅黑" panose="020B0503020204020204" pitchFamily="34" charset="-122"/>
                      </a:rPr>
                      <a:t>关键词</a:t>
                    </a:r>
                    <a:endParaRPr lang="zh-CN" altLang="en-US" strike="noStrike" noProof="1">
                      <a:latin typeface="Arial" panose="020B0604020202020204" pitchFamily="34" charset="0"/>
                      <a:ea typeface="宋体" panose="02010600030101010101" pitchFamily="2" charset="-122"/>
                    </a:endParaRPr>
                  </a:p>
                </p:txBody>
              </p:sp>
            </p:grpSp>
            <p:grpSp>
              <p:nvGrpSpPr>
                <p:cNvPr id="48150" name="组合 14"/>
                <p:cNvGrpSpPr/>
                <p:nvPr/>
              </p:nvGrpSpPr>
              <p:grpSpPr>
                <a:xfrm>
                  <a:off x="0" y="2030625"/>
                  <a:ext cx="2016224" cy="521969"/>
                  <a:chOff x="0" y="0"/>
                  <a:chExt cx="2016224" cy="521969"/>
                </a:xfrm>
              </p:grpSpPr>
              <p:sp>
                <p:nvSpPr>
                  <p:cNvPr id="54296" name="矩形 19"/>
                  <p:cNvSpPr/>
                  <p:nvPr/>
                </p:nvSpPr>
                <p:spPr>
                  <a:xfrm>
                    <a:off x="241498" y="46297"/>
                    <a:ext cx="362623" cy="377008"/>
                  </a:xfrm>
                  <a:prstGeom prst="rect">
                    <a:avLst/>
                  </a:prstGeom>
                  <a:solidFill>
                    <a:srgbClr val="9BBB59"/>
                  </a:solidFill>
                  <a:ln w="9525">
                    <a:noFill/>
                  </a:ln>
                </p:spPr>
                <p:txBody>
                  <a:bodyPr anchor="ctr"/>
                  <a:lstStyle/>
                  <a:p>
                    <a:pPr lvl="0" algn="ctr" eaLnBrk="1" fontAlgn="base" hangingPunct="1"/>
                    <a:endParaRPr lang="zh-CN" altLang="en-US" strike="noStrike" noProof="1">
                      <a:solidFill>
                        <a:srgbClr val="F2F2F2"/>
                      </a:solidFill>
                      <a:latin typeface="宋体" panose="02010600030101010101" pitchFamily="2" charset="-122"/>
                      <a:ea typeface="宋体" panose="02010600030101010101" pitchFamily="2" charset="-122"/>
                      <a:sym typeface="宋体" panose="02010600030101010101" pitchFamily="2" charset="-122"/>
                    </a:endParaRPr>
                  </a:p>
                </p:txBody>
              </p:sp>
              <p:sp>
                <p:nvSpPr>
                  <p:cNvPr id="48152" name="TextBox 47"/>
                  <p:cNvSpPr/>
                  <p:nvPr/>
                </p:nvSpPr>
                <p:spPr>
                  <a:xfrm>
                    <a:off x="0" y="0"/>
                    <a:ext cx="900120" cy="521969"/>
                  </a:xfrm>
                  <a:prstGeom prst="rect">
                    <a:avLst/>
                  </a:prstGeom>
                  <a:noFill/>
                  <a:ln w="9525">
                    <a:noFill/>
                  </a:ln>
                </p:spPr>
                <p:txBody>
                  <a:bodyPr anchor="t">
                    <a:spAutoFit/>
                  </a:bodyPr>
                  <a:lstStyle/>
                  <a:p>
                    <a:pPr algn="ctr"/>
                    <a:r>
                      <a:rPr lang="en-US" altLang="x-none"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rPr>
                      <a:t>05</a:t>
                    </a:r>
                    <a:endParaRPr lang="zh-CN" altLang="en-US" sz="2800" b="1" dirty="0">
                      <a:solidFill>
                        <a:srgbClr val="F2F2F2"/>
                      </a:solidFill>
                      <a:latin typeface="Bradley Hand ITC" panose="03070402050302030203" pitchFamily="2" charset="0"/>
                      <a:ea typeface="楷体_GB2312" panose="02010609030101010101" charset="-122"/>
                      <a:sym typeface="Bradley Hand ITC" panose="03070402050302030203" pitchFamily="2" charset="0"/>
                    </a:endParaRPr>
                  </a:p>
                </p:txBody>
              </p:sp>
              <p:sp>
                <p:nvSpPr>
                  <p:cNvPr id="54298" name="TextBox 48">
                    <a:hlinkClick r:id="rId3" action="ppaction://hlinksldjump"/>
                  </p:cNvPr>
                  <p:cNvSpPr/>
                  <p:nvPr/>
                </p:nvSpPr>
                <p:spPr>
                  <a:xfrm>
                    <a:off x="660742" y="46297"/>
                    <a:ext cx="1355482" cy="374518"/>
                  </a:xfrm>
                  <a:prstGeom prst="rect">
                    <a:avLst/>
                  </a:prstGeom>
                  <a:noFill/>
                  <a:ln w="9525">
                    <a:noFill/>
                  </a:ln>
                </p:spPr>
                <p:txBody>
                  <a:bodyPr>
                    <a:spAutoFit/>
                  </a:bodyPr>
                  <a:lstStyle/>
                  <a:p>
                    <a:pPr lvl="0" eaLnBrk="1" fontAlgn="base" hangingPunct="1"/>
                    <a:r>
                      <a:rPr lang="zh-CN" altLang="en-US" sz="2000" strike="noStrike" noProof="1">
                        <a:solidFill>
                          <a:srgbClr val="BFBFBF"/>
                        </a:solidFill>
                        <a:latin typeface="微软雅黑" panose="020B0503020204020204" pitchFamily="34" charset="-122"/>
                        <a:ea typeface="微软雅黑" panose="020B0503020204020204" pitchFamily="34" charset="-122"/>
                        <a:cs typeface="+mn-ea"/>
                        <a:sym typeface="微软雅黑" panose="020B0503020204020204" pitchFamily="34" charset="-122"/>
                      </a:rPr>
                      <a:t>作者合作</a:t>
                    </a:r>
                    <a:endParaRPr lang="zh-CN" altLang="en-US" strike="noStrike" noProof="1">
                      <a:latin typeface="Arial" panose="020B0604020202020204" pitchFamily="34" charset="0"/>
                      <a:ea typeface="宋体" panose="02010600030101010101" pitchFamily="2" charset="-122"/>
                    </a:endParaRPr>
                  </a:p>
                </p:txBody>
              </p:sp>
            </p:grpSp>
            <p:grpSp>
              <p:nvGrpSpPr>
                <p:cNvPr id="48154" name="组合 15"/>
                <p:cNvGrpSpPr/>
                <p:nvPr/>
              </p:nvGrpSpPr>
              <p:grpSpPr>
                <a:xfrm>
                  <a:off x="0" y="2707501"/>
                  <a:ext cx="2016224" cy="521969"/>
                  <a:chOff x="0" y="0"/>
                  <a:chExt cx="2016224" cy="521969"/>
                </a:xfrm>
              </p:grpSpPr>
              <p:sp>
                <p:nvSpPr>
                  <p:cNvPr id="54300" name="矩形 16"/>
                  <p:cNvSpPr/>
                  <p:nvPr/>
                </p:nvSpPr>
                <p:spPr>
                  <a:xfrm>
                    <a:off x="241498" y="46297"/>
                    <a:ext cx="362623" cy="377008"/>
                  </a:xfrm>
                  <a:prstGeom prst="rect">
                    <a:avLst/>
                  </a:prstGeom>
                  <a:solidFill>
                    <a:srgbClr val="9BBB59"/>
                  </a:solidFill>
                  <a:ln w="9525">
                    <a:noFill/>
                  </a:ln>
                </p:spPr>
                <p:txBody>
                  <a:bodyPr anchor="ctr"/>
                  <a:lstStyle/>
                  <a:p>
                    <a:pPr lvl="0" algn="ctr" eaLnBrk="1" fontAlgn="base" hangingPunct="1"/>
                    <a:endParaRPr lang="zh-CN" altLang="en-US" strike="noStrike" noProof="1">
                      <a:solidFill>
                        <a:srgbClr val="F2F2F2"/>
                      </a:solidFill>
                      <a:latin typeface="宋体" panose="02010600030101010101" pitchFamily="2" charset="-122"/>
                      <a:ea typeface="宋体" panose="02010600030101010101" pitchFamily="2" charset="-122"/>
                      <a:sym typeface="宋体" panose="02010600030101010101" pitchFamily="2" charset="-122"/>
                    </a:endParaRPr>
                  </a:p>
                </p:txBody>
              </p:sp>
              <p:sp>
                <p:nvSpPr>
                  <p:cNvPr id="54301" name="TextBox 44"/>
                  <p:cNvSpPr/>
                  <p:nvPr/>
                </p:nvSpPr>
                <p:spPr>
                  <a:xfrm>
                    <a:off x="0" y="0"/>
                    <a:ext cx="900120" cy="521969"/>
                  </a:xfrm>
                  <a:prstGeom prst="rect">
                    <a:avLst/>
                  </a:prstGeom>
                  <a:noFill/>
                  <a:ln w="9525">
                    <a:noFill/>
                  </a:ln>
                </p:spPr>
                <p:txBody>
                  <a:bodyPr>
                    <a:spAutoFit/>
                  </a:bodyPr>
                  <a:lstStyle/>
                  <a:p>
                    <a:pPr lvl="0" algn="ctr" eaLnBrk="1" fontAlgn="base" hangingPunct="1"/>
                    <a:r>
                      <a:rPr lang="zh-CN" altLang="en-US" sz="2800" b="1" strike="noStrike" noProof="1">
                        <a:solidFill>
                          <a:srgbClr val="F2F2F2"/>
                        </a:solidFill>
                        <a:latin typeface="Bradley Hand ITC" panose="03070402050302030203" pitchFamily="2" charset="0"/>
                        <a:ea typeface="楷体_GB2312" panose="02010609030101010101" charset="-122"/>
                        <a:cs typeface="+mn-ea"/>
                        <a:sym typeface="Bradley Hand ITC" panose="03070402050302030203" pitchFamily="2" charset="0"/>
                      </a:rPr>
                      <a:t>06</a:t>
                    </a:r>
                    <a:endParaRPr lang="zh-CN" altLang="en-US" strike="noStrike" noProof="1">
                      <a:latin typeface="Arial" panose="020B0604020202020204" pitchFamily="34" charset="0"/>
                      <a:ea typeface="宋体" panose="02010600030101010101" pitchFamily="2" charset="-122"/>
                    </a:endParaRPr>
                  </a:p>
                </p:txBody>
              </p:sp>
              <p:sp>
                <p:nvSpPr>
                  <p:cNvPr id="48157" name="TextBox 45">
                    <a:hlinkClick r:id="rId3" action="ppaction://hlinksldjump"/>
                  </p:cNvPr>
                  <p:cNvSpPr/>
                  <p:nvPr/>
                </p:nvSpPr>
                <p:spPr>
                  <a:xfrm>
                    <a:off x="660742" y="46297"/>
                    <a:ext cx="1355482" cy="373609"/>
                  </a:xfrm>
                  <a:prstGeom prst="rect">
                    <a:avLst/>
                  </a:prstGeom>
                  <a:noFill/>
                  <a:ln w="9525">
                    <a:noFill/>
                  </a:ln>
                </p:spPr>
                <p:txBody>
                  <a:bodyPr anchor="t">
                    <a:spAutoFit/>
                  </a:bodyPr>
                  <a:lstStyle/>
                  <a:p>
                    <a:endParaRPr lang="zh-CN" altLang="en-US" sz="2000" dirty="0">
                      <a:solidFill>
                        <a:srgbClr val="BFBFB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sp>
          <p:nvSpPr>
            <p:cNvPr id="54303" name="Rectangle 31"/>
            <p:cNvSpPr/>
            <p:nvPr/>
          </p:nvSpPr>
          <p:spPr>
            <a:xfrm>
              <a:off x="1019" y="532"/>
              <a:ext cx="1740" cy="717"/>
            </a:xfrm>
            <a:prstGeom prst="rect">
              <a:avLst/>
            </a:prstGeom>
            <a:noFill/>
            <a:ln w="9525" cap="flat" cmpd="sng">
              <a:solidFill>
                <a:srgbClr val="C0C0C0"/>
              </a:solidFill>
              <a:prstDash val="solid"/>
              <a:miter/>
              <a:headEnd type="none" w="med" len="med"/>
              <a:tailEnd type="none" w="med" len="med"/>
            </a:ln>
          </p:spPr>
          <p:txBody>
            <a:bodyPr anchor="ctr"/>
            <a:lstStyle/>
            <a:p>
              <a:pPr lvl="0" eaLnBrk="1" fontAlgn="base" hangingPunct="1"/>
              <a:endParaRPr lang="zh-CN" altLang="en-US" strike="noStrike" noProof="1">
                <a:latin typeface="Arial" panose="020B0604020202020204" pitchFamily="34" charset="0"/>
                <a:ea typeface="宋体" panose="02010600030101010101" pitchFamily="2" charset="-122"/>
              </a:endParaRPr>
            </a:p>
          </p:txBody>
        </p:sp>
        <p:sp>
          <p:nvSpPr>
            <p:cNvPr id="54304" name="Rectangle 32"/>
            <p:cNvSpPr/>
            <p:nvPr/>
          </p:nvSpPr>
          <p:spPr>
            <a:xfrm>
              <a:off x="1019" y="1683"/>
              <a:ext cx="1740" cy="717"/>
            </a:xfrm>
            <a:prstGeom prst="rect">
              <a:avLst/>
            </a:prstGeom>
            <a:noFill/>
            <a:ln w="9525" cap="flat" cmpd="sng">
              <a:solidFill>
                <a:srgbClr val="C0C0C0"/>
              </a:solidFill>
              <a:prstDash val="solid"/>
              <a:miter/>
              <a:headEnd type="none" w="med" len="med"/>
              <a:tailEnd type="none" w="med" len="med"/>
            </a:ln>
          </p:spPr>
          <p:txBody>
            <a:bodyPr anchor="ctr"/>
            <a:lstStyle/>
            <a:p>
              <a:pPr lvl="0" eaLnBrk="1" fontAlgn="base" hangingPunct="1"/>
              <a:endParaRPr lang="zh-CN" altLang="en-US" strike="noStrike" noProof="1">
                <a:latin typeface="Arial" panose="020B0604020202020204" pitchFamily="34" charset="0"/>
                <a:ea typeface="宋体" panose="02010600030101010101" pitchFamily="2" charset="-122"/>
              </a:endParaRPr>
            </a:p>
          </p:txBody>
        </p:sp>
        <p:sp>
          <p:nvSpPr>
            <p:cNvPr id="54305" name="Rectangle 33"/>
            <p:cNvSpPr/>
            <p:nvPr/>
          </p:nvSpPr>
          <p:spPr>
            <a:xfrm>
              <a:off x="1019" y="2778"/>
              <a:ext cx="1740" cy="717"/>
            </a:xfrm>
            <a:prstGeom prst="rect">
              <a:avLst/>
            </a:prstGeom>
            <a:noFill/>
            <a:ln w="9525" cap="flat" cmpd="sng">
              <a:solidFill>
                <a:srgbClr val="C0C0C0"/>
              </a:solidFill>
              <a:prstDash val="solid"/>
              <a:miter/>
              <a:headEnd type="none" w="med" len="med"/>
              <a:tailEnd type="none" w="med" len="med"/>
            </a:ln>
          </p:spPr>
          <p:txBody>
            <a:bodyPr anchor="ctr"/>
            <a:lstStyle/>
            <a:p>
              <a:pPr lvl="0" eaLnBrk="1" fontAlgn="base" hangingPunct="1"/>
              <a:endParaRPr lang="zh-CN" altLang="en-US" strike="noStrike" noProof="1">
                <a:latin typeface="Arial" panose="020B0604020202020204" pitchFamily="34" charset="0"/>
                <a:ea typeface="宋体" panose="02010600030101010101" pitchFamily="2" charset="-122"/>
              </a:endParaRPr>
            </a:p>
          </p:txBody>
        </p:sp>
        <p:sp>
          <p:nvSpPr>
            <p:cNvPr id="54306" name="Rectangle 34"/>
            <p:cNvSpPr/>
            <p:nvPr/>
          </p:nvSpPr>
          <p:spPr>
            <a:xfrm>
              <a:off x="1019" y="4847"/>
              <a:ext cx="1740" cy="717"/>
            </a:xfrm>
            <a:prstGeom prst="rect">
              <a:avLst/>
            </a:prstGeom>
            <a:noFill/>
            <a:ln w="9525" cap="flat" cmpd="sng">
              <a:solidFill>
                <a:srgbClr val="C0C0C0"/>
              </a:solidFill>
              <a:prstDash val="solid"/>
              <a:miter/>
              <a:headEnd type="none" w="med" len="med"/>
              <a:tailEnd type="none" w="med" len="med"/>
            </a:ln>
          </p:spPr>
          <p:txBody>
            <a:bodyPr anchor="ctr"/>
            <a:lstStyle/>
            <a:p>
              <a:pPr lvl="0" eaLnBrk="1" fontAlgn="base" hangingPunct="1"/>
              <a:endParaRPr lang="zh-CN" altLang="en-US" strike="noStrike" noProof="1">
                <a:latin typeface="Arial" panose="020B0604020202020204" pitchFamily="34" charset="0"/>
                <a:ea typeface="宋体" panose="02010600030101010101" pitchFamily="2" charset="-122"/>
              </a:endParaRPr>
            </a:p>
          </p:txBody>
        </p:sp>
        <p:sp>
          <p:nvSpPr>
            <p:cNvPr id="54307" name="Rectangle 35"/>
            <p:cNvSpPr/>
            <p:nvPr/>
          </p:nvSpPr>
          <p:spPr>
            <a:xfrm>
              <a:off x="1019" y="3825"/>
              <a:ext cx="1740" cy="717"/>
            </a:xfrm>
            <a:prstGeom prst="rect">
              <a:avLst/>
            </a:prstGeom>
            <a:noFill/>
            <a:ln w="9525" cap="flat" cmpd="sng">
              <a:solidFill>
                <a:srgbClr val="C0C0C0"/>
              </a:solidFill>
              <a:prstDash val="solid"/>
              <a:miter/>
              <a:headEnd type="none" w="med" len="med"/>
              <a:tailEnd type="none" w="med" len="med"/>
            </a:ln>
          </p:spPr>
          <p:txBody>
            <a:bodyPr anchor="ctr"/>
            <a:lstStyle/>
            <a:p>
              <a:pPr lvl="0" eaLnBrk="1" fontAlgn="base" hangingPunct="1"/>
              <a:endParaRPr lang="zh-CN" altLang="en-US" strike="noStrike" noProof="1">
                <a:latin typeface="Arial" panose="020B0604020202020204" pitchFamily="34" charset="0"/>
                <a:ea typeface="宋体" panose="02010600030101010101" pitchFamily="2" charset="-122"/>
              </a:endParaRPr>
            </a:p>
          </p:txBody>
        </p:sp>
        <p:sp>
          <p:nvSpPr>
            <p:cNvPr id="48163" name="Rectangle 36"/>
            <p:cNvSpPr/>
            <p:nvPr/>
          </p:nvSpPr>
          <p:spPr>
            <a:xfrm>
              <a:off x="1019" y="5969"/>
              <a:ext cx="1740" cy="717"/>
            </a:xfrm>
            <a:prstGeom prst="rect">
              <a:avLst/>
            </a:prstGeom>
            <a:noFill/>
            <a:ln w="9525" cap="flat" cmpd="sng">
              <a:solidFill>
                <a:srgbClr val="C0C0C0"/>
              </a:solidFill>
              <a:prstDash val="solid"/>
              <a:miter/>
              <a:headEnd type="none" w="med" len="med"/>
              <a:tailEnd type="none" w="med" len="med"/>
            </a:ln>
          </p:spPr>
          <p:txBody>
            <a:bodyPr wrap="none" anchor="ctr"/>
            <a:lstStyle/>
            <a:p>
              <a:pPr algn="ctr"/>
              <a:r>
                <a:rPr lang="zh-CN" altLang="en-US" sz="2000" dirty="0">
                  <a:solidFill>
                    <a:schemeClr val="hlink"/>
                  </a:solidFill>
                  <a:latin typeface="微软雅黑" panose="020B0503020204020204" pitchFamily="34" charset="-122"/>
                  <a:ea typeface="微软雅黑" panose="020B0503020204020204" pitchFamily="34" charset="-122"/>
                  <a:sym typeface="微软雅黑" panose="020B0503020204020204" pitchFamily="34" charset="-122"/>
                </a:rPr>
                <a:t>各种分布</a:t>
              </a:r>
              <a:endParaRPr lang="zh-CN" altLang="en-US" sz="2000" dirty="0">
                <a:solidFill>
                  <a:schemeClr val="hlink"/>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54309" name="Rectangle 39"/>
          <p:cNvSpPr/>
          <p:nvPr/>
        </p:nvSpPr>
        <p:spPr>
          <a:xfrm>
            <a:off x="9052984" y="990600"/>
            <a:ext cx="3012017" cy="5873751"/>
          </a:xfrm>
          <a:prstGeom prst="rect">
            <a:avLst/>
          </a:prstGeom>
          <a:solidFill>
            <a:srgbClr val="CCECFF">
              <a:alpha val="92000"/>
            </a:srgbClr>
          </a:solidFill>
          <a:ln w="9525" cap="flat" cmpd="sng">
            <a:solidFill>
              <a:srgbClr val="CCECFF"/>
            </a:solidFill>
            <a:prstDash val="solid"/>
            <a:miter/>
            <a:headEnd type="none" w="med" len="med"/>
            <a:tailEnd type="none" w="med" len="med"/>
          </a:ln>
        </p:spPr>
        <p:txBody>
          <a:bodyPr anchor="ctr"/>
          <a:lstStyle/>
          <a:p>
            <a:pPr lvl="0" eaLnBrk="1" fontAlgn="base" hangingPunct="1"/>
            <a:endParaRPr lang="zh-CN" altLang="en-US" strike="noStrike" noProof="1">
              <a:latin typeface="Arial" panose="020B0604020202020204" pitchFamily="34" charset="0"/>
              <a:ea typeface="宋体" panose="02010600030101010101" pitchFamily="2" charset="-122"/>
            </a:endParaRPr>
          </a:p>
        </p:txBody>
      </p:sp>
      <p:sp>
        <p:nvSpPr>
          <p:cNvPr id="54310" name="Text Box 40"/>
          <p:cNvSpPr txBox="1"/>
          <p:nvPr/>
        </p:nvSpPr>
        <p:spPr>
          <a:xfrm>
            <a:off x="9260417" y="1104900"/>
            <a:ext cx="2734733" cy="4707890"/>
          </a:xfrm>
          <a:prstGeom prst="rect">
            <a:avLst/>
          </a:prstGeom>
          <a:noFill/>
          <a:ln w="9525">
            <a:noFill/>
          </a:ln>
        </p:spPr>
        <p:txBody>
          <a:bodyPr>
            <a:spAutoFit/>
          </a:bodyPr>
          <a:lstStyle/>
          <a:p>
            <a:pPr>
              <a:lnSpc>
                <a:spcPct val="150000"/>
              </a:lnSpc>
            </a:pPr>
            <a:r>
              <a:rPr lang="zh-CN" altLang="en-US" b="1" noProof="1">
                <a:latin typeface="Arial" panose="020B0604020202020204" pitchFamily="34" charset="0"/>
                <a:ea typeface="宋体" panose="02010600030101010101" pitchFamily="2" charset="-122"/>
                <a:cs typeface="+mn-ea"/>
              </a:rPr>
              <a:t>   </a:t>
            </a:r>
            <a:r>
              <a:rPr lang="zh-CN" altLang="en-US" sz="2000" b="1" noProof="1">
                <a:latin typeface="Arial" panose="020B0604020202020204" pitchFamily="34" charset="0"/>
                <a:ea typeface="微软雅黑" panose="020B0503020204020204" pitchFamily="34" charset="-122"/>
                <a:cs typeface="+mn-ea"/>
              </a:rPr>
              <a:t>从分布图中可以看出，</a:t>
            </a:r>
            <a:r>
              <a:rPr lang="zh-CN" altLang="en-US" sz="2000" b="1" noProof="1">
                <a:solidFill>
                  <a:srgbClr val="009900"/>
                </a:solidFill>
                <a:latin typeface="Arial" panose="020B0604020202020204" pitchFamily="34" charset="0"/>
                <a:ea typeface="微软雅黑" panose="020B0503020204020204" pitchFamily="34" charset="-122"/>
                <a:cs typeface="+mn-ea"/>
              </a:rPr>
              <a:t>期刊中</a:t>
            </a:r>
            <a:r>
              <a:rPr lang="zh-CN" altLang="en-US" sz="2000" b="1" noProof="1">
                <a:latin typeface="Arial" panose="020B0604020202020204" pitchFamily="34" charset="0"/>
                <a:ea typeface="微软雅黑" panose="020B0503020204020204" pitchFamily="34" charset="-122"/>
                <a:cs typeface="+mn-ea"/>
              </a:rPr>
              <a:t>含有的数据挖掘相关的文献较多，这些高价值的文献多发表在</a:t>
            </a:r>
            <a:r>
              <a:rPr lang="zh-CN" altLang="en-US" sz="2000" b="1" noProof="1">
                <a:solidFill>
                  <a:srgbClr val="009900"/>
                </a:solidFill>
                <a:latin typeface="Arial" panose="020B0604020202020204" pitchFamily="34" charset="0"/>
                <a:ea typeface="微软雅黑" panose="020B0503020204020204" pitchFamily="34" charset="-122"/>
                <a:cs typeface="+mn-ea"/>
              </a:rPr>
              <a:t>现代图书情报技术</a:t>
            </a:r>
            <a:r>
              <a:rPr lang="zh-CN" altLang="en-US" sz="2000" noProof="1">
                <a:latin typeface="Arial" panose="020B0604020202020204" pitchFamily="34" charset="0"/>
                <a:ea typeface="微软雅黑" panose="020B0503020204020204" pitchFamily="34" charset="-122"/>
                <a:cs typeface="+mn-ea"/>
              </a:rPr>
              <a:t>、</a:t>
            </a:r>
            <a:r>
              <a:rPr lang="zh-CN" altLang="en-US" sz="2000" b="1" noProof="1">
                <a:latin typeface="Arial" panose="020B0604020202020204" pitchFamily="34" charset="0"/>
                <a:ea typeface="微软雅黑" panose="020B0503020204020204" pitchFamily="34" charset="-122"/>
                <a:cs typeface="+mn-ea"/>
              </a:rPr>
              <a:t>情报杂志上，基金主要是受</a:t>
            </a:r>
            <a:r>
              <a:rPr lang="zh-CN" altLang="en-US" sz="2000" b="1" noProof="1">
                <a:solidFill>
                  <a:srgbClr val="009900"/>
                </a:solidFill>
                <a:latin typeface="Arial" panose="020B0604020202020204" pitchFamily="34" charset="0"/>
                <a:ea typeface="微软雅黑" panose="020B0503020204020204" pitchFamily="34" charset="-122"/>
                <a:cs typeface="+mn-ea"/>
              </a:rPr>
              <a:t>国家社会科学基金</a:t>
            </a:r>
            <a:r>
              <a:rPr lang="zh-CN" altLang="en-US" sz="2000" b="1" noProof="1">
                <a:latin typeface="Arial" panose="020B0604020202020204" pitchFamily="34" charset="0"/>
                <a:ea typeface="微软雅黑" panose="020B0503020204020204" pitchFamily="34" charset="-122"/>
                <a:cs typeface="+mn-ea"/>
              </a:rPr>
              <a:t>支持。在这50篇高被引文献中</a:t>
            </a:r>
            <a:r>
              <a:rPr lang="zh-CN" altLang="en-US" sz="2000" noProof="1">
                <a:latin typeface="Arial" panose="020B0604020202020204" pitchFamily="34" charset="0"/>
                <a:ea typeface="微软雅黑" panose="020B0503020204020204" pitchFamily="34" charset="-122"/>
                <a:cs typeface="+mn-ea"/>
              </a:rPr>
              <a:t>，</a:t>
            </a:r>
            <a:r>
              <a:rPr lang="zh-CN" altLang="en-US" sz="2000" b="1" noProof="1">
                <a:solidFill>
                  <a:srgbClr val="009900"/>
                </a:solidFill>
                <a:latin typeface="Arial" panose="020B0604020202020204" pitchFamily="34" charset="0"/>
                <a:ea typeface="微软雅黑" panose="020B0503020204020204" pitchFamily="34" charset="-122"/>
                <a:cs typeface="+mn-ea"/>
              </a:rPr>
              <a:t>南京大学</a:t>
            </a:r>
            <a:r>
              <a:rPr lang="zh-CN" altLang="en-US" sz="2000" b="1" noProof="1">
                <a:latin typeface="Arial" panose="020B0604020202020204" pitchFamily="34" charset="0"/>
                <a:ea typeface="微软雅黑" panose="020B0503020204020204" pitchFamily="34" charset="-122"/>
                <a:cs typeface="+mn-ea"/>
              </a:rPr>
              <a:t>篇数最多。</a:t>
            </a:r>
            <a:endParaRPr lang="zh-CN" altLang="en-US" sz="2000" b="1" noProof="1">
              <a:latin typeface="Arial" panose="020B0604020202020204" pitchFamily="34" charset="0"/>
              <a:ea typeface="微软雅黑" panose="020B0503020204020204" pitchFamily="34" charset="-122"/>
            </a:endParaRPr>
          </a:p>
        </p:txBody>
      </p:sp>
      <p:sp>
        <p:nvSpPr>
          <p:cNvPr id="48166" name="直接连接符 11"/>
          <p:cNvSpPr/>
          <p:nvPr/>
        </p:nvSpPr>
        <p:spPr>
          <a:xfrm flipH="1">
            <a:off x="3484033" y="1272117"/>
            <a:ext cx="4872567" cy="0"/>
          </a:xfrm>
          <a:prstGeom prst="line">
            <a:avLst/>
          </a:prstGeom>
          <a:ln w="9525" cap="flat" cmpd="sng">
            <a:solidFill>
              <a:srgbClr val="339966"/>
            </a:solidFill>
            <a:prstDash val="solid"/>
            <a:round/>
            <a:headEnd type="diamond" w="lg" len="lg"/>
            <a:tailEnd type="none" w="med" len="med"/>
          </a:ln>
        </p:spPr>
      </p:sp>
      <p:sp>
        <p:nvSpPr>
          <p:cNvPr id="48167" name="TextBox 33"/>
          <p:cNvSpPr txBox="1"/>
          <p:nvPr/>
        </p:nvSpPr>
        <p:spPr>
          <a:xfrm>
            <a:off x="3945467" y="810684"/>
            <a:ext cx="4906433" cy="460375"/>
          </a:xfrm>
          <a:prstGeom prst="rect">
            <a:avLst/>
          </a:prstGeom>
          <a:noFill/>
          <a:ln w="9525">
            <a:noFill/>
          </a:ln>
        </p:spPr>
        <p:txBody>
          <a:bodyPr anchor="t">
            <a:spAutoFit/>
          </a:bodyPr>
          <a:lstStyle/>
          <a:p>
            <a:r>
              <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分析文献 — 选取文献</a:t>
            </a:r>
            <a:endPar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168" name="文本框 1"/>
          <p:cNvSpPr txBox="1"/>
          <p:nvPr/>
        </p:nvSpPr>
        <p:spPr>
          <a:xfrm>
            <a:off x="213784" y="-42333"/>
            <a:ext cx="7532370" cy="829945"/>
          </a:xfrm>
          <a:prstGeom prst="rect">
            <a:avLst/>
          </a:prstGeom>
          <a:noFill/>
          <a:ln w="9525">
            <a:noFill/>
          </a:ln>
        </p:spPr>
        <p:txBody>
          <a:bodyPr wrap="none" anchor="t">
            <a:spAutoFit/>
          </a:bodyPr>
          <a:lstStyle/>
          <a:p>
            <a:pPr>
              <a:lnSpc>
                <a:spcPct val="150000"/>
              </a:lnSpc>
            </a:pPr>
            <a:r>
              <a:rPr lang="zh-CN" altLang="en-US" sz="3200" b="1" dirty="0">
                <a:solidFill>
                  <a:schemeClr val="bg1"/>
                </a:solidFill>
                <a:latin typeface="Arial" panose="020B0604020202020204" pitchFamily="34" charset="0"/>
                <a:ea typeface="宋体" panose="02010600030101010101" pitchFamily="2" charset="-122"/>
                <a:sym typeface="宋体" panose="02010600030101010101" pitchFamily="2" charset="-122"/>
              </a:rPr>
              <a:t>文献分析，深入了解学科动态，辅助研究</a:t>
            </a:r>
            <a:endParaRPr lang="zh-CN" altLang="en-US" sz="3200" b="1" dirty="0">
              <a:solidFill>
                <a:schemeClr val="bg1"/>
              </a:solidFill>
              <a:latin typeface="Arial" panose="020B0604020202020204" pitchFamily="34" charset="0"/>
              <a:ea typeface="宋体" panose="02010600030101010101" pitchFamily="2" charset="-122"/>
              <a:sym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4309"/>
                                        </p:tgtEl>
                                        <p:attrNameLst>
                                          <p:attrName>style.visibility</p:attrName>
                                        </p:attrNameLst>
                                      </p:cBhvr>
                                      <p:to>
                                        <p:strVal val="visible"/>
                                      </p:to>
                                    </p:set>
                                    <p:anim calcmode="lin" valueType="num">
                                      <p:cBhvr>
                                        <p:cTn id="7" dur="1000" fill="hold"/>
                                        <p:tgtEl>
                                          <p:spTgt spid="54309"/>
                                        </p:tgtEl>
                                        <p:attrNameLst>
                                          <p:attrName>ppt_x</p:attrName>
                                        </p:attrNameLst>
                                      </p:cBhvr>
                                      <p:tavLst>
                                        <p:tav tm="0">
                                          <p:val>
                                            <p:strVal val="1+#ppt_w/2"/>
                                          </p:val>
                                        </p:tav>
                                        <p:tav tm="100000">
                                          <p:val>
                                            <p:strVal val="#ppt_x"/>
                                          </p:val>
                                        </p:tav>
                                      </p:tavLst>
                                    </p:anim>
                                    <p:anim calcmode="lin" valueType="num">
                                      <p:cBhvr>
                                        <p:cTn id="8" dur="1000" fill="hold"/>
                                        <p:tgtEl>
                                          <p:spTgt spid="5430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nodeType="afterEffect">
                                  <p:stCondLst>
                                    <p:cond delay="0"/>
                                  </p:stCondLst>
                                  <p:childTnLst>
                                    <p:set>
                                      <p:cBhvr>
                                        <p:cTn id="11" dur="1" fill="hold">
                                          <p:stCondLst>
                                            <p:cond delay="0"/>
                                          </p:stCondLst>
                                        </p:cTn>
                                        <p:tgtEl>
                                          <p:spTgt spid="54310">
                                            <p:txEl>
                                              <p:pRg st="0" end="0"/>
                                            </p:txEl>
                                          </p:spTgt>
                                        </p:tgtEl>
                                        <p:attrNameLst>
                                          <p:attrName>style.visibility</p:attrName>
                                        </p:attrNameLst>
                                      </p:cBhvr>
                                      <p:to>
                                        <p:strVal val="visible"/>
                                      </p:to>
                                    </p:set>
                                    <p:anim calcmode="lin" valueType="num">
                                      <p:cBhvr>
                                        <p:cTn id="12" dur="500" fill="hold"/>
                                        <p:tgtEl>
                                          <p:spTgt spid="54310">
                                            <p:txEl>
                                              <p:pRg st="0" end="0"/>
                                            </p:txEl>
                                          </p:spTgt>
                                        </p:tgtEl>
                                        <p:attrNameLst>
                                          <p:attrName>ppt_x</p:attrName>
                                        </p:attrNameLst>
                                      </p:cBhvr>
                                      <p:tavLst>
                                        <p:tav tm="0">
                                          <p:val>
                                            <p:strVal val="1+#ppt_w/2"/>
                                          </p:val>
                                        </p:tav>
                                        <p:tav tm="100000">
                                          <p:val>
                                            <p:strVal val="#ppt_x"/>
                                          </p:val>
                                        </p:tav>
                                      </p:tavLst>
                                    </p:anim>
                                    <p:anim calcmode="lin" valueType="num">
                                      <p:cBhvr>
                                        <p:cTn id="13" dur="500" fill="hold"/>
                                        <p:tgtEl>
                                          <p:spTgt spid="543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09"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p:cNvPicPr>
            <a:picLocks noChangeAspect="1"/>
          </p:cNvPicPr>
          <p:nvPr/>
        </p:nvPicPr>
        <p:blipFill>
          <a:blip r:embed="rId1"/>
          <a:stretch>
            <a:fillRect/>
          </a:stretch>
        </p:blipFill>
        <p:spPr>
          <a:xfrm>
            <a:off x="12700" y="1382184"/>
            <a:ext cx="12192000" cy="5450416"/>
          </a:xfrm>
          <a:prstGeom prst="rect">
            <a:avLst/>
          </a:prstGeom>
          <a:noFill/>
          <a:ln w="9525">
            <a:noFill/>
          </a:ln>
        </p:spPr>
      </p:pic>
      <p:sp>
        <p:nvSpPr>
          <p:cNvPr id="49154" name="矩形 1"/>
          <p:cNvSpPr/>
          <p:nvPr/>
        </p:nvSpPr>
        <p:spPr>
          <a:xfrm>
            <a:off x="12700" y="207433"/>
            <a:ext cx="11521017" cy="1076325"/>
          </a:xfrm>
          <a:prstGeom prst="rect">
            <a:avLst/>
          </a:prstGeom>
          <a:noFill/>
          <a:ln w="9525">
            <a:noFill/>
          </a:ln>
        </p:spPr>
        <p:txBody>
          <a:bodyPr anchor="t">
            <a:spAutoFit/>
          </a:bodyPr>
          <a:lstStyle/>
          <a:p>
            <a:r>
              <a:rPr lang="en-US" altLang="x-none" sz="3200" b="1" dirty="0">
                <a:solidFill>
                  <a:schemeClr val="bg1"/>
                </a:solidFill>
                <a:latin typeface="宋体" panose="02010600030101010101" pitchFamily="2" charset="-122"/>
                <a:ea typeface="宋体" panose="02010600030101010101" pitchFamily="2" charset="-122"/>
              </a:rPr>
              <a:t>Q:</a:t>
            </a:r>
            <a:r>
              <a:rPr lang="zh-CN" altLang="en-US" sz="3200" b="1" dirty="0">
                <a:solidFill>
                  <a:schemeClr val="bg1"/>
                </a:solidFill>
                <a:latin typeface="宋体" panose="02010600030101010101" pitchFamily="2" charset="-122"/>
                <a:ea typeface="宋体" panose="02010600030101010101" pitchFamily="2" charset="-122"/>
              </a:rPr>
              <a:t>在选题开题过程中要查阅大量文献，如何快速判断该文献</a:t>
            </a:r>
            <a:endParaRPr lang="zh-CN" altLang="en-US" sz="3200" b="1" dirty="0">
              <a:solidFill>
                <a:schemeClr val="bg1"/>
              </a:solidFill>
              <a:latin typeface="宋体" panose="02010600030101010101" pitchFamily="2" charset="-122"/>
              <a:ea typeface="宋体" panose="02010600030101010101" pitchFamily="2" charset="-122"/>
            </a:endParaRPr>
          </a:p>
          <a:p>
            <a:r>
              <a:rPr lang="zh-CN" altLang="en-US" sz="3200" b="1" dirty="0">
                <a:solidFill>
                  <a:schemeClr val="bg1"/>
                </a:solidFill>
                <a:latin typeface="宋体" panose="02010600030101010101" pitchFamily="2" charset="-122"/>
                <a:ea typeface="宋体" panose="02010600030101010101" pitchFamily="2" charset="-122"/>
              </a:rPr>
              <a:t>  对课题研究有帮助，如何快速浏览？</a:t>
            </a:r>
            <a:endParaRPr lang="zh-CN" altLang="en-US" sz="3200" b="1" dirty="0">
              <a:solidFill>
                <a:schemeClr val="bg1"/>
              </a:solidFill>
              <a:latin typeface="宋体" panose="02010600030101010101" pitchFamily="2" charset="-122"/>
              <a:ea typeface="宋体" panose="02010600030101010101" pitchFamily="2" charset="-122"/>
            </a:endParaRPr>
          </a:p>
        </p:txBody>
      </p:sp>
      <p:sp>
        <p:nvSpPr>
          <p:cNvPr id="33796" name="矩形 9"/>
          <p:cNvSpPr/>
          <p:nvPr/>
        </p:nvSpPr>
        <p:spPr>
          <a:xfrm>
            <a:off x="9271000" y="5685367"/>
            <a:ext cx="2933700" cy="1147233"/>
          </a:xfrm>
          <a:prstGeom prst="rect">
            <a:avLst/>
          </a:prstGeom>
          <a:noFill/>
          <a:ln w="25400" cap="flat" cmpd="sng">
            <a:solidFill>
              <a:srgbClr val="FF0000"/>
            </a:solidFill>
            <a:prstDash val="solid"/>
            <a:miter/>
            <a:headEnd type="none" w="med" len="med"/>
            <a:tailEnd type="none" w="med" len="med"/>
          </a:ln>
        </p:spPr>
        <p:txBody>
          <a:bodyPr anchor="ctr"/>
          <a:lstStyle/>
          <a:p>
            <a:pPr algn="ctr"/>
            <a:endParaRPr lang="zh-CN" altLang="en-US" sz="2400" dirty="0">
              <a:solidFill>
                <a:srgbClr val="FFFFFF"/>
              </a:solidFill>
              <a:latin typeface="Calibri" panose="020F0502020204030204" pitchFamily="2" charset="-128"/>
              <a:ea typeface="宋体" panose="02010600030101010101" pitchFamily="2" charset="-122"/>
            </a:endParaRPr>
          </a:p>
        </p:txBody>
      </p:sp>
      <p:grpSp>
        <p:nvGrpSpPr>
          <p:cNvPr id="33797" name="Group 5"/>
          <p:cNvGrpSpPr/>
          <p:nvPr/>
        </p:nvGrpSpPr>
        <p:grpSpPr>
          <a:xfrm>
            <a:off x="3810000" y="4064000"/>
            <a:ext cx="5183717" cy="719667"/>
            <a:chOff x="0" y="0"/>
            <a:chExt cx="3887576" cy="538732"/>
          </a:xfrm>
        </p:grpSpPr>
        <p:sp>
          <p:nvSpPr>
            <p:cNvPr id="49157" name="线形标注 1 2"/>
            <p:cNvSpPr/>
            <p:nvPr/>
          </p:nvSpPr>
          <p:spPr>
            <a:xfrm>
              <a:off x="0" y="38669"/>
              <a:ext cx="3216833" cy="500063"/>
            </a:xfrm>
            <a:prstGeom prst="borderCallout1">
              <a:avLst>
                <a:gd name="adj1" fmla="val 46199"/>
                <a:gd name="adj2" fmla="val 100731"/>
                <a:gd name="adj3" fmla="val 46167"/>
                <a:gd name="adj4" fmla="val 106593"/>
              </a:avLst>
            </a:prstGeom>
            <a:solidFill>
              <a:schemeClr val="bg1"/>
            </a:solidFill>
            <a:ln w="9525" cap="flat" cmpd="sng">
              <a:solidFill>
                <a:srgbClr val="FF0000"/>
              </a:solidFill>
              <a:prstDash val="solid"/>
              <a:miter/>
              <a:headEnd type="none" w="med" len="med"/>
              <a:tailEnd type="none" w="med" len="med"/>
            </a:ln>
          </p:spPr>
          <p:txBody>
            <a:bodyPr anchor="t"/>
            <a:lstStyle/>
            <a:p>
              <a:pPr algn="just">
                <a:lnSpc>
                  <a:spcPct val="110000"/>
                </a:lnSpc>
                <a:buClr>
                  <a:schemeClr val="accent1"/>
                </a:buClr>
                <a:buSzPct val="60000"/>
                <a:buFont typeface="Wingdings 3" panose="05040102010807070707" pitchFamily="2" charset="2"/>
                <a:buNone/>
              </a:pPr>
              <a:r>
                <a:rPr lang="zh-CN" altLang="en-US" sz="2665" b="1">
                  <a:solidFill>
                    <a:srgbClr val="FF0000"/>
                  </a:solidFill>
                  <a:latin typeface="华文新魏" panose="02010800040101010101" pitchFamily="2" charset="-122"/>
                  <a:ea typeface="华文新魏" panose="02010800040101010101" pitchFamily="2" charset="-122"/>
                </a:rPr>
                <a:t>在线浏览一篇文献的内容</a:t>
              </a:r>
              <a:endParaRPr lang="zh-CN" altLang="en-US" sz="2665" b="1">
                <a:solidFill>
                  <a:srgbClr val="FF0000"/>
                </a:solidFill>
                <a:latin typeface="华文新魏" panose="02010800040101010101" pitchFamily="2" charset="-122"/>
                <a:ea typeface="华文新魏" panose="02010800040101010101" pitchFamily="2" charset="-122"/>
              </a:endParaRPr>
            </a:p>
          </p:txBody>
        </p:sp>
        <p:sp>
          <p:nvSpPr>
            <p:cNvPr id="49158" name="矩形 6"/>
            <p:cNvSpPr/>
            <p:nvPr/>
          </p:nvSpPr>
          <p:spPr>
            <a:xfrm>
              <a:off x="3492310" y="0"/>
              <a:ext cx="395266" cy="465845"/>
            </a:xfrm>
            <a:prstGeom prst="rect">
              <a:avLst/>
            </a:prstGeom>
            <a:noFill/>
            <a:ln w="25400" cap="flat" cmpd="sng">
              <a:solidFill>
                <a:srgbClr val="FF0000"/>
              </a:solidFill>
              <a:prstDash val="solid"/>
              <a:miter/>
              <a:headEnd type="none" w="med" len="med"/>
              <a:tailEnd type="none" w="med" len="med"/>
            </a:ln>
          </p:spPr>
          <p:txBody>
            <a:bodyPr anchor="ctr"/>
            <a:lstStyle/>
            <a:p>
              <a:pPr algn="ctr"/>
              <a:endParaRPr lang="zh-CN" altLang="en-US" sz="2400" dirty="0">
                <a:solidFill>
                  <a:srgbClr val="FFFFFF"/>
                </a:solidFill>
                <a:latin typeface="Calibri" panose="020F0502020204030204" pitchFamily="2" charset="-128"/>
                <a:ea typeface="宋体" panose="02010600030101010101" pitchFamily="2" charset="-122"/>
              </a:endParaRPr>
            </a:p>
          </p:txBody>
        </p:sp>
      </p:grpSp>
      <p:sp>
        <p:nvSpPr>
          <p:cNvPr id="33800" name="线形标注 1 2"/>
          <p:cNvSpPr/>
          <p:nvPr/>
        </p:nvSpPr>
        <p:spPr>
          <a:xfrm>
            <a:off x="1540933" y="5020733"/>
            <a:ext cx="2992967" cy="664633"/>
          </a:xfrm>
          <a:prstGeom prst="borderCallout1">
            <a:avLst>
              <a:gd name="adj1" fmla="val -3389"/>
              <a:gd name="adj2" fmla="val 616"/>
              <a:gd name="adj3" fmla="val 55463"/>
              <a:gd name="adj4" fmla="val -29421"/>
            </a:avLst>
          </a:prstGeom>
          <a:solidFill>
            <a:schemeClr val="bg1"/>
          </a:solidFill>
          <a:ln w="9525" cap="flat" cmpd="sng">
            <a:solidFill>
              <a:srgbClr val="FF0000"/>
            </a:solidFill>
            <a:prstDash val="solid"/>
            <a:miter/>
            <a:headEnd type="none" w="med" len="med"/>
            <a:tailEnd type="none" w="med" len="med"/>
          </a:ln>
        </p:spPr>
        <p:txBody>
          <a:bodyPr anchor="t"/>
          <a:lstStyle/>
          <a:p>
            <a:pPr algn="just">
              <a:lnSpc>
                <a:spcPct val="110000"/>
              </a:lnSpc>
              <a:buClr>
                <a:schemeClr val="accent1"/>
              </a:buClr>
              <a:buSzPct val="60000"/>
              <a:buFont typeface="Wingdings 3" panose="05040102010807070707" pitchFamily="2" charset="2"/>
              <a:buNone/>
            </a:pPr>
            <a:r>
              <a:rPr lang="zh-CN" altLang="en-US" sz="2665" b="1">
                <a:solidFill>
                  <a:srgbClr val="FF0000"/>
                </a:solidFill>
                <a:latin typeface="华文新魏" panose="02010800040101010101" pitchFamily="2" charset="-122"/>
                <a:ea typeface="华文新魏" panose="02010800040101010101" pitchFamily="2" charset="-122"/>
              </a:rPr>
              <a:t>勾选浏览多篇文献</a:t>
            </a:r>
            <a:endParaRPr lang="zh-CN" altLang="en-US" sz="2665" b="1">
              <a:solidFill>
                <a:srgbClr val="FF0000"/>
              </a:solidFill>
              <a:latin typeface="华文新魏" panose="02010800040101010101" pitchFamily="2" charset="-122"/>
              <a:ea typeface="华文新魏" panose="02010800040101010101" pitchFamily="2" charset="-122"/>
            </a:endParaRPr>
          </a:p>
        </p:txBody>
      </p:sp>
      <p:sp>
        <p:nvSpPr>
          <p:cNvPr id="49160" name="圆角矩形 8"/>
          <p:cNvSpPr/>
          <p:nvPr/>
        </p:nvSpPr>
        <p:spPr>
          <a:xfrm>
            <a:off x="3037417" y="5704417"/>
            <a:ext cx="5956300" cy="1128183"/>
          </a:xfrm>
          <a:prstGeom prst="roundRect">
            <a:avLst>
              <a:gd name="adj" fmla="val 16667"/>
            </a:avLst>
          </a:prstGeom>
          <a:solidFill>
            <a:srgbClr val="339966"/>
          </a:solidFill>
          <a:ln w="25400" cap="flat" cmpd="sng">
            <a:solidFill>
              <a:srgbClr val="385D8A"/>
            </a:solidFill>
            <a:prstDash val="solid"/>
            <a:round/>
            <a:headEnd type="none" w="med" len="med"/>
            <a:tailEnd type="none" w="med" len="med"/>
          </a:ln>
        </p:spPr>
        <p:txBody>
          <a:bodyPr lIns="120226" tIns="62653" rIns="120226" bIns="62653" anchor="ctr"/>
          <a:lstStyle/>
          <a:p>
            <a:pPr algn="ctr"/>
            <a:r>
              <a:rPr lang="zh-CN" altLang="en-US" sz="2400" b="1" dirty="0">
                <a:solidFill>
                  <a:srgbClr val="FFFFFF"/>
                </a:solidFill>
                <a:latin typeface="Calibri" panose="020F0502020204030204" pitchFamily="2" charset="-128"/>
                <a:ea typeface="宋体" panose="02010600030101010101" pitchFamily="2" charset="-122"/>
              </a:rPr>
              <a:t>在线浏览阅读，无需下载任何插件，且支持多终端</a:t>
            </a:r>
            <a:r>
              <a:rPr lang="en-US" altLang="x-none" sz="2400" b="1" dirty="0">
                <a:solidFill>
                  <a:srgbClr val="FFFFFF"/>
                </a:solidFill>
                <a:latin typeface="Calibri" panose="020F0502020204030204" pitchFamily="2" charset="-128"/>
                <a:ea typeface="宋体" panose="02010600030101010101" pitchFamily="2" charset="-122"/>
              </a:rPr>
              <a:t>ios,windows,andriod……</a:t>
            </a:r>
            <a:endParaRPr lang="zh-CN" altLang="en-US" sz="2400" b="1" dirty="0">
              <a:solidFill>
                <a:srgbClr val="FFFFFF"/>
              </a:solidFill>
              <a:latin typeface="Calibri" panose="020F0502020204030204" pitchFamily="2" charset="-128"/>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97"/>
                                        </p:tgtEl>
                                        <p:attrNameLst>
                                          <p:attrName>style.visibility</p:attrName>
                                        </p:attrNameLst>
                                      </p:cBhvr>
                                      <p:to>
                                        <p:strVal val="visible"/>
                                      </p:to>
                                    </p:set>
                                    <p:animEffect transition="in" filter="fade">
                                      <p:cBhvr>
                                        <p:cTn id="7" dur="500"/>
                                        <p:tgtEl>
                                          <p:spTgt spid="3379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3800"/>
                                        </p:tgtEl>
                                        <p:attrNameLst>
                                          <p:attrName>style.visibility</p:attrName>
                                        </p:attrNameLst>
                                      </p:cBhvr>
                                      <p:to>
                                        <p:strVal val="visible"/>
                                      </p:to>
                                    </p:set>
                                    <p:animEffect transition="in" filter="box(in)">
                                      <p:cBhvr>
                                        <p:cTn id="12" dur="500"/>
                                        <p:tgtEl>
                                          <p:spTgt spid="3380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3796"/>
                                        </p:tgtEl>
                                        <p:attrNameLst>
                                          <p:attrName>style.visibility</p:attrName>
                                        </p:attrNameLst>
                                      </p:cBhvr>
                                      <p:to>
                                        <p:strVal val="visible"/>
                                      </p:to>
                                    </p:set>
                                    <p:animEffect transition="in" filter="wipe(down)">
                                      <p:cBhvr>
                                        <p:cTn id="17" dur="500"/>
                                        <p:tgtEl>
                                          <p:spTgt spid="3379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338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bldLvl="0" animBg="1"/>
      <p:bldP spid="33800" grpId="0" bldLvl="0" animBg="1"/>
      <p:bldP spid="33800" grpId="1"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p:cNvPicPr>
            <a:picLocks noChangeAspect="1"/>
          </p:cNvPicPr>
          <p:nvPr/>
        </p:nvPicPr>
        <p:blipFill>
          <a:blip r:embed="rId1"/>
          <a:stretch>
            <a:fillRect/>
          </a:stretch>
        </p:blipFill>
        <p:spPr>
          <a:xfrm>
            <a:off x="-46567" y="965200"/>
            <a:ext cx="12187767" cy="5988051"/>
          </a:xfrm>
          <a:prstGeom prst="rect">
            <a:avLst/>
          </a:prstGeom>
          <a:noFill/>
          <a:ln w="9525">
            <a:noFill/>
          </a:ln>
        </p:spPr>
      </p:pic>
      <p:sp>
        <p:nvSpPr>
          <p:cNvPr id="34819" name="圆角矩形 5"/>
          <p:cNvSpPr/>
          <p:nvPr/>
        </p:nvSpPr>
        <p:spPr>
          <a:xfrm>
            <a:off x="3937000" y="1947333"/>
            <a:ext cx="7440084" cy="1151467"/>
          </a:xfrm>
          <a:prstGeom prst="roundRect">
            <a:avLst>
              <a:gd name="adj" fmla="val 16667"/>
            </a:avLst>
          </a:prstGeom>
          <a:solidFill>
            <a:srgbClr val="339966"/>
          </a:solidFill>
          <a:ln w="25400" cap="flat" cmpd="sng">
            <a:solidFill>
              <a:srgbClr val="006699"/>
            </a:solidFill>
            <a:prstDash val="solid"/>
            <a:round/>
            <a:headEnd type="none" w="med" len="med"/>
            <a:tailEnd type="none" w="med" len="med"/>
          </a:ln>
        </p:spPr>
        <p:txBody>
          <a:bodyPr wrap="none" lIns="120226" tIns="62653" rIns="120226" bIns="62653" anchor="ctr"/>
          <a:lstStyle/>
          <a:p>
            <a:pPr algn="just">
              <a:lnSpc>
                <a:spcPct val="110000"/>
              </a:lnSpc>
              <a:buClr>
                <a:schemeClr val="accent1"/>
              </a:buClr>
              <a:buSzPct val="60000"/>
              <a:buFont typeface="Wingdings 3" panose="05040102010807070707" pitchFamily="2" charset="2"/>
              <a:buNone/>
            </a:pPr>
            <a:r>
              <a:rPr lang="zh-CN" altLang="en-US" sz="2400" b="1" dirty="0">
                <a:solidFill>
                  <a:schemeClr val="bg1"/>
                </a:solidFill>
                <a:latin typeface="楷体" panose="02010609060101010101" charset="-122"/>
                <a:ea typeface="楷体" panose="02010609060101010101" charset="-122"/>
              </a:rPr>
              <a:t>实现对原版全文的在线浏览，支持多平台、多浏览器</a:t>
            </a:r>
            <a:endParaRPr lang="en-US" altLang="x-none" sz="2400" b="1" dirty="0">
              <a:solidFill>
                <a:schemeClr val="bg1"/>
              </a:solidFill>
              <a:latin typeface="楷体" panose="02010609060101010101" charset="-122"/>
              <a:ea typeface="楷体" panose="02010609060101010101" charset="-122"/>
            </a:endParaRPr>
          </a:p>
          <a:p>
            <a:pPr algn="just">
              <a:lnSpc>
                <a:spcPct val="110000"/>
              </a:lnSpc>
              <a:buClr>
                <a:schemeClr val="accent1"/>
              </a:buClr>
              <a:buSzPct val="60000"/>
              <a:buFont typeface="Wingdings 3" panose="05040102010807070707" pitchFamily="2" charset="2"/>
              <a:buNone/>
            </a:pPr>
            <a:r>
              <a:rPr lang="zh-CN" altLang="en-US" sz="2400" b="1" dirty="0">
                <a:solidFill>
                  <a:schemeClr val="bg1"/>
                </a:solidFill>
                <a:latin typeface="楷体" panose="02010609060101010101" charset="-122"/>
                <a:ea typeface="楷体" panose="02010609060101010101" charset="-122"/>
              </a:rPr>
              <a:t>，无需安装</a:t>
            </a:r>
            <a:r>
              <a:rPr lang="en-US" altLang="x-none" sz="2400" b="1" dirty="0">
                <a:solidFill>
                  <a:schemeClr val="bg1"/>
                </a:solidFill>
                <a:latin typeface="楷体" panose="02010609060101010101" charset="-122"/>
                <a:ea typeface="楷体" panose="02010609060101010101" charset="-122"/>
              </a:rPr>
              <a:t>CAJ</a:t>
            </a:r>
            <a:r>
              <a:rPr lang="zh-CN" altLang="en-US" sz="2400" b="1" dirty="0">
                <a:solidFill>
                  <a:schemeClr val="bg1"/>
                </a:solidFill>
                <a:latin typeface="楷体" panose="02010609060101010101" charset="-122"/>
                <a:ea typeface="楷体" panose="02010609060101010101" charset="-122"/>
              </a:rPr>
              <a:t>浏览器，减少学习成本</a:t>
            </a:r>
            <a:r>
              <a:rPr lang="zh-CN" altLang="en-US" sz="2400" b="1" dirty="0">
                <a:solidFill>
                  <a:srgbClr val="FF0000"/>
                </a:solidFill>
                <a:latin typeface="楷体" panose="02010609060101010101" charset="-122"/>
                <a:ea typeface="楷体" panose="02010609060101010101" charset="-122"/>
              </a:rPr>
              <a:t>。</a:t>
            </a:r>
            <a:endParaRPr lang="zh-CN" altLang="en-US" sz="2400" b="1" dirty="0">
              <a:solidFill>
                <a:srgbClr val="FF0000"/>
              </a:solidFill>
              <a:latin typeface="楷体" panose="02010609060101010101" charset="-122"/>
              <a:ea typeface="楷体" panose="02010609060101010101" charset="-122"/>
            </a:endParaRPr>
          </a:p>
        </p:txBody>
      </p:sp>
      <p:sp>
        <p:nvSpPr>
          <p:cNvPr id="34820" name="矩形 9"/>
          <p:cNvSpPr/>
          <p:nvPr/>
        </p:nvSpPr>
        <p:spPr>
          <a:xfrm>
            <a:off x="228600" y="1953684"/>
            <a:ext cx="2552700" cy="4999567"/>
          </a:xfrm>
          <a:prstGeom prst="rect">
            <a:avLst/>
          </a:prstGeom>
          <a:noFill/>
          <a:ln w="25400" cap="flat" cmpd="sng">
            <a:solidFill>
              <a:srgbClr val="FF0000"/>
            </a:solidFill>
            <a:prstDash val="solid"/>
            <a:miter/>
            <a:headEnd type="none" w="med" len="med"/>
            <a:tailEnd type="none" w="med" len="med"/>
          </a:ln>
        </p:spPr>
        <p:txBody>
          <a:bodyPr anchor="ctr"/>
          <a:lstStyle/>
          <a:p>
            <a:pPr algn="ctr"/>
            <a:endParaRPr lang="zh-CN" altLang="en-US" sz="2400" dirty="0">
              <a:solidFill>
                <a:srgbClr val="FFFFFF"/>
              </a:solidFill>
              <a:latin typeface="Calibri" panose="020F0502020204030204" pitchFamily="2" charset="-128"/>
              <a:ea typeface="宋体" panose="02010600030101010101" pitchFamily="2" charset="-122"/>
            </a:endParaRPr>
          </a:p>
        </p:txBody>
      </p:sp>
      <p:sp>
        <p:nvSpPr>
          <p:cNvPr id="50180" name="矩形 1"/>
          <p:cNvSpPr/>
          <p:nvPr/>
        </p:nvSpPr>
        <p:spPr>
          <a:xfrm>
            <a:off x="-46567" y="143933"/>
            <a:ext cx="11518900" cy="1076325"/>
          </a:xfrm>
          <a:prstGeom prst="rect">
            <a:avLst/>
          </a:prstGeom>
          <a:noFill/>
          <a:ln w="9525">
            <a:noFill/>
          </a:ln>
        </p:spPr>
        <p:txBody>
          <a:bodyPr anchor="t">
            <a:spAutoFit/>
          </a:bodyPr>
          <a:lstStyle/>
          <a:p>
            <a:r>
              <a:rPr lang="en-US" altLang="x-none" sz="3200" b="1" dirty="0">
                <a:solidFill>
                  <a:schemeClr val="bg1"/>
                </a:solidFill>
                <a:latin typeface="宋体" panose="02010600030101010101" pitchFamily="2" charset="-122"/>
                <a:ea typeface="宋体" panose="02010600030101010101" pitchFamily="2" charset="-122"/>
              </a:rPr>
              <a:t>Q:</a:t>
            </a:r>
            <a:r>
              <a:rPr lang="zh-CN" altLang="en-US" sz="3200" b="1" dirty="0">
                <a:solidFill>
                  <a:schemeClr val="bg1"/>
                </a:solidFill>
                <a:latin typeface="宋体" panose="02010600030101010101" pitchFamily="2" charset="-122"/>
                <a:ea typeface="宋体" panose="02010600030101010101" pitchFamily="2" charset="-122"/>
              </a:rPr>
              <a:t>在选题开题过程中要查阅大量文献，如何快速判断该文献</a:t>
            </a:r>
            <a:endParaRPr lang="zh-CN" altLang="en-US" sz="3200" b="1" dirty="0">
              <a:solidFill>
                <a:schemeClr val="bg1"/>
              </a:solidFill>
              <a:latin typeface="宋体" panose="02010600030101010101" pitchFamily="2" charset="-122"/>
              <a:ea typeface="宋体" panose="02010600030101010101" pitchFamily="2" charset="-122"/>
            </a:endParaRPr>
          </a:p>
          <a:p>
            <a:r>
              <a:rPr lang="zh-CN" altLang="en-US" sz="3200" b="1" dirty="0">
                <a:solidFill>
                  <a:schemeClr val="bg1"/>
                </a:solidFill>
                <a:latin typeface="宋体" panose="02010600030101010101" pitchFamily="2" charset="-122"/>
                <a:ea typeface="宋体" panose="02010600030101010101" pitchFamily="2" charset="-122"/>
              </a:rPr>
              <a:t>  对课题研究有帮助，如何快速浏览？</a:t>
            </a:r>
            <a:endParaRPr lang="zh-CN" altLang="en-US" sz="3200" b="1" dirty="0">
              <a:solidFill>
                <a:schemeClr val="bg1"/>
              </a:solidFill>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819"/>
                                        </p:tgtEl>
                                        <p:attrNameLst>
                                          <p:attrName>style.visibility</p:attrName>
                                        </p:attrNameLst>
                                      </p:cBhvr>
                                      <p:to>
                                        <p:strVal val="visible"/>
                                      </p:to>
                                    </p:set>
                                    <p:anim calcmode="lin" valueType="num">
                                      <p:cBhvr additive="base">
                                        <p:cTn id="7" dur="500" fill="hold"/>
                                        <p:tgtEl>
                                          <p:spTgt spid="34819"/>
                                        </p:tgtEl>
                                        <p:attrNameLst>
                                          <p:attrName>ppt_x</p:attrName>
                                        </p:attrNameLst>
                                      </p:cBhvr>
                                      <p:tavLst>
                                        <p:tav tm="0">
                                          <p:val>
                                            <p:strVal val="#ppt_x"/>
                                          </p:val>
                                        </p:tav>
                                        <p:tav tm="100000">
                                          <p:val>
                                            <p:strVal val="#ppt_x"/>
                                          </p:val>
                                        </p:tav>
                                      </p:tavLst>
                                    </p:anim>
                                    <p:anim calcmode="lin" valueType="num">
                                      <p:cBhvr additive="base">
                                        <p:cTn id="8" dur="500" fill="hold"/>
                                        <p:tgtEl>
                                          <p:spTgt spid="348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4820"/>
                                        </p:tgtEl>
                                        <p:attrNameLst>
                                          <p:attrName>style.visibility</p:attrName>
                                        </p:attrNameLst>
                                      </p:cBhvr>
                                      <p:to>
                                        <p:strVal val="visible"/>
                                      </p:to>
                                    </p:set>
                                    <p:animEffect transition="in" filter="wipe(down)">
                                      <p:cBhvr>
                                        <p:cTn id="13" dur="500"/>
                                        <p:tgtEl>
                                          <p:spTgt spid="3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ldLvl="0" animBg="1"/>
      <p:bldP spid="34820"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l="15014" t="14696" r="12759" b="38773"/>
          <a:stretch>
            <a:fillRect/>
          </a:stretch>
        </p:blipFill>
        <p:spPr>
          <a:xfrm>
            <a:off x="2539" y="0"/>
            <a:ext cx="12187177" cy="6858000"/>
          </a:xfrm>
          <a:prstGeom prst="rect">
            <a:avLst/>
          </a:prstGeom>
        </p:spPr>
      </p:pic>
      <p:pic>
        <p:nvPicPr>
          <p:cNvPr id="11" name="图片 10"/>
          <p:cNvPicPr>
            <a:picLocks noChangeAspect="1"/>
          </p:cNvPicPr>
          <p:nvPr/>
        </p:nvPicPr>
        <p:blipFill rotWithShape="1">
          <a:blip r:embed="rId2">
            <a:extLst>
              <a:ext uri="{28A0092B-C50C-407E-A947-70E740481C1C}">
                <a14:useLocalDpi xmlns:a14="http://schemas.microsoft.com/office/drawing/2010/main" val="0"/>
              </a:ext>
            </a:extLst>
          </a:blip>
          <a:srcRect l="16731" t="61361" r="79379" b="32559"/>
          <a:stretch>
            <a:fillRect/>
          </a:stretch>
        </p:blipFill>
        <p:spPr>
          <a:xfrm rot="20827940">
            <a:off x="235988" y="266385"/>
            <a:ext cx="704850" cy="800101"/>
          </a:xfrm>
          <a:prstGeom prst="rect">
            <a:avLst/>
          </a:prstGeom>
        </p:spPr>
      </p:pic>
      <p:sp>
        <p:nvSpPr>
          <p:cNvPr id="2" name="文本框 1"/>
          <p:cNvSpPr txBox="1"/>
          <p:nvPr/>
        </p:nvSpPr>
        <p:spPr>
          <a:xfrm>
            <a:off x="971550" y="344170"/>
            <a:ext cx="4250055" cy="583565"/>
          </a:xfrm>
          <a:prstGeom prst="rect">
            <a:avLst/>
          </a:prstGeom>
          <a:noFill/>
        </p:spPr>
        <p:txBody>
          <a:bodyPr wrap="square" rtlCol="0">
            <a:spAutoFit/>
          </a:bodyPr>
          <a:lstStyle/>
          <a:p>
            <a:r>
              <a:rPr lang="en-US" altLang="zh-CN" sz="3200" dirty="0">
                <a:solidFill>
                  <a:schemeClr val="bg1"/>
                </a:solidFill>
                <a:latin typeface="方正静蕾简体" panose="02000000000000000000" pitchFamily="2" charset="-122"/>
                <a:ea typeface="方正静蕾简体" panose="02000000000000000000" pitchFamily="2" charset="-122"/>
              </a:rPr>
              <a:t>2</a:t>
            </a:r>
            <a:r>
              <a:rPr lang="zh-CN" altLang="en-US" sz="3200" dirty="0">
                <a:solidFill>
                  <a:schemeClr val="bg1"/>
                </a:solidFill>
                <a:latin typeface="方正静蕾简体" panose="02000000000000000000" pitchFamily="2" charset="-122"/>
                <a:ea typeface="方正静蕾简体" panose="02000000000000000000" pitchFamily="2" charset="-122"/>
              </a:rPr>
              <a:t>、CNKI+论文形成记</a:t>
            </a:r>
            <a:endParaRPr lang="zh-CN" altLang="en-US" sz="3200" dirty="0">
              <a:solidFill>
                <a:schemeClr val="bg1"/>
              </a:solidFill>
              <a:latin typeface="方正静蕾简体" panose="02000000000000000000" pitchFamily="2" charset="-122"/>
              <a:ea typeface="方正静蕾简体" panose="02000000000000000000" pitchFamily="2" charset="-122"/>
            </a:endParaRPr>
          </a:p>
        </p:txBody>
      </p:sp>
      <p:sp>
        <p:nvSpPr>
          <p:cNvPr id="18438" name="Text Box 5"/>
          <p:cNvSpPr txBox="1"/>
          <p:nvPr/>
        </p:nvSpPr>
        <p:spPr>
          <a:xfrm>
            <a:off x="7247890" y="569595"/>
            <a:ext cx="3881120" cy="953135"/>
          </a:xfrm>
          <a:prstGeom prst="rect">
            <a:avLst/>
          </a:prstGeom>
          <a:noFill/>
          <a:ln w="9525">
            <a:noFill/>
          </a:ln>
        </p:spPr>
        <p:txBody>
          <a:bodyPr wrap="square" anchor="t">
            <a:spAutoFit/>
          </a:bodyPr>
          <a:lstStyle/>
          <a:p>
            <a:r>
              <a:rPr sz="2800" dirty="0">
                <a:solidFill>
                  <a:schemeClr val="bg1"/>
                </a:solidFill>
                <a:latin typeface="微软雅黑" panose="020B0503020204020204" pitchFamily="34" charset="-122"/>
                <a:ea typeface="微软雅黑" panose="020B0503020204020204" pitchFamily="34" charset="-122"/>
                <a:sym typeface="+mn-ea"/>
              </a:rPr>
              <a:t> 开题——CNKI的简单检索、分析与阅读</a:t>
            </a:r>
            <a:endParaRPr sz="2800" dirty="0">
              <a:solidFill>
                <a:schemeClr val="bg1"/>
              </a:solidFill>
              <a:latin typeface="微软雅黑" panose="020B0503020204020204" pitchFamily="34" charset="-122"/>
              <a:ea typeface="微软雅黑" panose="020B0503020204020204" pitchFamily="34" charset="-122"/>
              <a:sym typeface="+mn-ea"/>
            </a:endParaRPr>
          </a:p>
        </p:txBody>
      </p:sp>
      <p:sp>
        <p:nvSpPr>
          <p:cNvPr id="54" name="Shape 350"/>
          <p:cNvSpPr/>
          <p:nvPr/>
        </p:nvSpPr>
        <p:spPr>
          <a:xfrm>
            <a:off x="6754495" y="698500"/>
            <a:ext cx="280035" cy="2800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3">
              <a:extLst>
                <a:ext uri="{28A0092B-C50C-407E-A947-70E740481C1C}">
                  <a14:useLocalDpi xmlns:a14="http://schemas.microsoft.com/office/drawing/2010/main" val="0"/>
                </a:ext>
              </a:extLst>
            </a:blip>
            <a:stretch>
              <a:fillRect/>
            </a:stretch>
          </a:blipFill>
          <a:ln w="12700" cap="flat">
            <a:noFill/>
            <a:miter lim="400000"/>
          </a:ln>
          <a:effectLst/>
        </p:spPr>
        <p:txBody>
          <a:bodyPr wrap="square" lIns="50800" tIns="50800" rIns="50800" bIns="50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00000"/>
              </a:lnSpc>
              <a:spcBef>
                <a:spcPts val="0"/>
              </a:spcBef>
              <a:defRPr sz="3200">
                <a:solidFill>
                  <a:srgbClr val="FFFFFF"/>
                </a:solidFill>
                <a:latin typeface="+mn-lt"/>
                <a:ea typeface="+mn-ea"/>
                <a:cs typeface="+mn-cs"/>
                <a:sym typeface="Helvetica Light"/>
              </a:defRPr>
            </a:pPr>
          </a:p>
        </p:txBody>
      </p:sp>
      <p:pic>
        <p:nvPicPr>
          <p:cNvPr id="4" name="图片 3"/>
          <p:cNvPicPr>
            <a:picLocks noChangeAspect="1"/>
          </p:cNvPicPr>
          <p:nvPr/>
        </p:nvPicPr>
        <p:blipFill>
          <a:blip r:embed="rId4">
            <a:duotone>
              <a:prstClr val="black"/>
              <a:schemeClr val="accent3">
                <a:tint val="45000"/>
                <a:satMod val="400000"/>
              </a:schemeClr>
            </a:duotone>
          </a:blip>
          <a:stretch>
            <a:fillRect/>
          </a:stretch>
        </p:blipFill>
        <p:spPr>
          <a:xfrm>
            <a:off x="971550" y="2830830"/>
            <a:ext cx="1932940" cy="2150745"/>
          </a:xfrm>
          <a:prstGeom prst="rect">
            <a:avLst/>
          </a:prstGeom>
        </p:spPr>
      </p:pic>
      <p:sp>
        <p:nvSpPr>
          <p:cNvPr id="9" name="Text Placeholder 32"/>
          <p:cNvSpPr txBox="1"/>
          <p:nvPr/>
        </p:nvSpPr>
        <p:spPr>
          <a:xfrm>
            <a:off x="4871085" y="3575050"/>
            <a:ext cx="5707381" cy="252476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Char char="•"/>
            </a:pPr>
            <a:r>
              <a:rPr lang="en-US" altLang="zh-CN" sz="4400" b="1" dirty="0">
                <a:solidFill>
                  <a:schemeClr val="bg1"/>
                </a:solidFill>
                <a:latin typeface="楷体" panose="02010609060101010101" charset="-122"/>
                <a:ea typeface="楷体" panose="02010609060101010101" charset="-122"/>
                <a:sym typeface="+mn-ea"/>
              </a:rPr>
              <a:t> </a:t>
            </a:r>
            <a:r>
              <a:rPr lang="zh-CN" altLang="en-US" sz="4400" b="1" dirty="0">
                <a:solidFill>
                  <a:schemeClr val="bg1"/>
                </a:solidFill>
                <a:latin typeface="楷体" panose="02010609060101010101" charset="-122"/>
                <a:ea typeface="楷体" panose="02010609060101010101" charset="-122"/>
                <a:sym typeface="+mn-ea"/>
              </a:rPr>
              <a:t>请教指导老师！！！</a:t>
            </a:r>
            <a:endParaRPr lang="zh-CN" altLang="en-US" sz="4400" b="1" dirty="0">
              <a:solidFill>
                <a:schemeClr val="bg1"/>
              </a:solidFill>
              <a:latin typeface="楷体" panose="02010609060101010101" charset="-122"/>
              <a:ea typeface="楷体" panose="02010609060101010101" charset="-122"/>
              <a:sym typeface="+mn-ea"/>
            </a:endParaRPr>
          </a:p>
          <a:p>
            <a:pPr>
              <a:buNone/>
            </a:pPr>
            <a:r>
              <a:rPr lang="zh-CN" altLang="en-US" sz="4400" dirty="0">
                <a:solidFill>
                  <a:schemeClr val="bg1"/>
                </a:solidFill>
                <a:latin typeface="微软雅黑" panose="020B0503020204020204" pitchFamily="34" charset="-122"/>
                <a:ea typeface="微软雅黑" panose="020B0503020204020204" pitchFamily="34" charset="-122"/>
                <a:sym typeface="+mn-ea"/>
              </a:rPr>
              <a:t>  </a:t>
            </a:r>
            <a:endParaRPr lang="zh-CN" altLang="en-US" sz="4400" dirty="0">
              <a:solidFill>
                <a:schemeClr val="bg1"/>
              </a:solidFill>
              <a:latin typeface="微软雅黑" panose="020B0503020204020204" pitchFamily="34" charset="-122"/>
              <a:ea typeface="微软雅黑" panose="020B0503020204020204" pitchFamily="34" charset="-122"/>
              <a:sym typeface="+mn-ea"/>
            </a:endParaRPr>
          </a:p>
        </p:txBody>
      </p:sp>
      <p:sp>
        <p:nvSpPr>
          <p:cNvPr id="7" name="文本框 36"/>
          <p:cNvSpPr txBox="1"/>
          <p:nvPr/>
        </p:nvSpPr>
        <p:spPr>
          <a:xfrm>
            <a:off x="4022090" y="2457450"/>
            <a:ext cx="4472940" cy="4603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sz="2400" noProof="0" dirty="0" smtClean="0">
                <a:ln>
                  <a:noFill/>
                </a:ln>
                <a:solidFill>
                  <a:schemeClr val="bg1"/>
                </a:solidFill>
                <a:uLnTx/>
                <a:uFillTx/>
                <a:latin typeface="微软雅黑" panose="020B0503020204020204" pitchFamily="34" charset="-122"/>
                <a:ea typeface="微软雅黑" panose="020B0503020204020204" pitchFamily="34" charset="-122"/>
              </a:rPr>
              <a:t>—— </a:t>
            </a:r>
            <a:r>
              <a:rPr lang="zh-CN" altLang="en-US" sz="2400" noProof="0" dirty="0" smtClean="0">
                <a:ln>
                  <a:noFill/>
                </a:ln>
                <a:solidFill>
                  <a:schemeClr val="bg1"/>
                </a:solidFill>
                <a:uLnTx/>
                <a:uFillTx/>
                <a:latin typeface="微软雅黑" panose="020B0503020204020204" pitchFamily="34" charset="-122"/>
                <a:ea typeface="微软雅黑" panose="020B0503020204020204" pitchFamily="34" charset="-122"/>
              </a:rPr>
              <a:t>开</a:t>
            </a:r>
            <a:r>
              <a:rPr lang="en-US" altLang="zh-CN" sz="2400" noProof="0" dirty="0">
                <a:ln>
                  <a:noFill/>
                </a:ln>
                <a:solidFill>
                  <a:schemeClr val="bg1"/>
                </a:solidFill>
                <a:uLnTx/>
                <a:uFillTx/>
                <a:latin typeface="微软雅黑" panose="020B0503020204020204" pitchFamily="34" charset="-122"/>
                <a:ea typeface="微软雅黑" panose="020B0503020204020204" pitchFamily="34" charset="-122"/>
              </a:rPr>
              <a:t>题</a:t>
            </a:r>
            <a:r>
              <a:rPr lang="zh-CN" altLang="en-US" sz="2400" noProof="0" dirty="0">
                <a:ln>
                  <a:noFill/>
                </a:ln>
                <a:solidFill>
                  <a:schemeClr val="bg1"/>
                </a:solidFill>
                <a:uLnTx/>
                <a:uFillTx/>
                <a:latin typeface="微软雅黑" panose="020B0503020204020204" pitchFamily="34" charset="-122"/>
                <a:ea typeface="微软雅黑" panose="020B0503020204020204" pitchFamily="34" charset="-122"/>
              </a:rPr>
              <a:t>最重要的一步：</a:t>
            </a:r>
            <a:r>
              <a:rPr lang="en-US" altLang="zh-CN" sz="2400" noProof="0" dirty="0">
                <a:ln>
                  <a:noFill/>
                </a:ln>
                <a:solidFill>
                  <a:schemeClr val="bg1"/>
                </a:solidFill>
                <a:uLnTx/>
                <a:uFillTx/>
                <a:latin typeface="微软雅黑" panose="020B0503020204020204" pitchFamily="34" charset="-122"/>
                <a:ea typeface="微软雅黑" panose="020B0503020204020204" pitchFamily="34" charset="-122"/>
              </a:rPr>
              <a:t> </a:t>
            </a:r>
            <a:endParaRPr lang="en-US" altLang="zh-CN" sz="2400" noProof="0" dirty="0">
              <a:ln>
                <a:noFill/>
              </a:ln>
              <a:solidFill>
                <a:schemeClr val="bg1"/>
              </a:solidFill>
              <a:uLnTx/>
              <a:uFillTx/>
              <a:latin typeface="微软雅黑" panose="020B0503020204020204" pitchFamily="34" charset="-122"/>
              <a:ea typeface="微软雅黑" panose="020B0503020204020204" pitchFamily="34" charset="-122"/>
            </a:endParaRPr>
          </a:p>
        </p:txBody>
      </p:sp>
      <p:sp>
        <p:nvSpPr>
          <p:cNvPr id="3" name="文本框 2"/>
          <p:cNvSpPr txBox="1"/>
          <p:nvPr/>
        </p:nvSpPr>
        <p:spPr>
          <a:xfrm>
            <a:off x="1672590" y="6099810"/>
            <a:ext cx="10084435" cy="645160"/>
          </a:xfrm>
          <a:prstGeom prst="rect">
            <a:avLst/>
          </a:prstGeom>
          <a:noFill/>
        </p:spPr>
        <p:txBody>
          <a:bodyPr wrap="square" rtlCol="0" anchor="t">
            <a:spAutoFit/>
          </a:bodyPr>
          <a:lstStyle/>
          <a:p>
            <a:r>
              <a:rPr lang="zh-CN" altLang="en-US" dirty="0">
                <a:solidFill>
                  <a:schemeClr val="bg1"/>
                </a:solidFill>
                <a:effectLst>
                  <a:outerShdw blurRad="38100" dist="19050" dir="2700000" algn="tl" rotWithShape="0">
                    <a:schemeClr val="dk1">
                      <a:alpha val="40000"/>
                    </a:schemeClr>
                  </a:outerShdw>
                </a:effectLst>
                <a:ea typeface="宋体" panose="02010600030101010101" pitchFamily="2" charset="-122"/>
                <a:sym typeface="+mn-ea"/>
              </a:rPr>
              <a:t>良好习惯：记下引文出处，以便撰写参考文献目录。对某些资料产生灵感火花，要即时写下来。顺藤摸瓜，阅读相关学术论文的参考文献。收集材料的过程是完成文献综述的过程。</a:t>
            </a:r>
            <a:endParaRPr lang="zh-CN" altLang="en-US" dirty="0">
              <a:solidFill>
                <a:schemeClr val="bg1"/>
              </a:solidFill>
              <a:effectLst>
                <a:outerShdw blurRad="38100" dist="19050" dir="2700000" algn="tl" rotWithShape="0">
                  <a:schemeClr val="dk1">
                    <a:alpha val="40000"/>
                  </a:schemeClr>
                </a:outerShdw>
              </a:effectLst>
              <a:ea typeface="宋体" panose="02010600030101010101"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8438"/>
                                        </p:tgtEl>
                                        <p:attrNameLst>
                                          <p:attrName>style.visibility</p:attrName>
                                        </p:attrNameLst>
                                      </p:cBhvr>
                                      <p:to>
                                        <p:strVal val="visible"/>
                                      </p:to>
                                    </p:set>
                                    <p:anim calcmode="discrete" valueType="clr">
                                      <p:cBhvr override="childStyle">
                                        <p:cTn id="7" dur="80"/>
                                        <p:tgtEl>
                                          <p:spTgt spid="1843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8438"/>
                                        </p:tgtEl>
                                        <p:attrNameLst>
                                          <p:attrName>fillcolor</p:attrName>
                                        </p:attrNameLst>
                                      </p:cBhvr>
                                      <p:tavLst>
                                        <p:tav tm="0">
                                          <p:val>
                                            <p:clrVal>
                                              <a:schemeClr val="accent2"/>
                                            </p:clrVal>
                                          </p:val>
                                        </p:tav>
                                        <p:tav tm="50000">
                                          <p:val>
                                            <p:clrVal>
                                              <a:schemeClr val="hlink"/>
                                            </p:clrVal>
                                          </p:val>
                                        </p:tav>
                                      </p:tavLst>
                                    </p:anim>
                                    <p:set>
                                      <p:cBhvr>
                                        <p:cTn id="9" dur="80"/>
                                        <p:tgtEl>
                                          <p:spTgt spid="1843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l="15014" t="14696" r="12759" b="38773"/>
          <a:stretch>
            <a:fillRect/>
          </a:stretch>
        </p:blipFill>
        <p:spPr>
          <a:xfrm>
            <a:off x="2539" y="0"/>
            <a:ext cx="12187177" cy="6858000"/>
          </a:xfrm>
          <a:prstGeom prst="rect">
            <a:avLst/>
          </a:prstGeom>
        </p:spPr>
      </p:pic>
      <p:pic>
        <p:nvPicPr>
          <p:cNvPr id="11" name="图片 10"/>
          <p:cNvPicPr>
            <a:picLocks noChangeAspect="1"/>
          </p:cNvPicPr>
          <p:nvPr/>
        </p:nvPicPr>
        <p:blipFill rotWithShape="1">
          <a:blip r:embed="rId2">
            <a:extLst>
              <a:ext uri="{28A0092B-C50C-407E-A947-70E740481C1C}">
                <a14:useLocalDpi xmlns:a14="http://schemas.microsoft.com/office/drawing/2010/main" val="0"/>
              </a:ext>
            </a:extLst>
          </a:blip>
          <a:srcRect l="16731" t="61361" r="79379" b="32559"/>
          <a:stretch>
            <a:fillRect/>
          </a:stretch>
        </p:blipFill>
        <p:spPr>
          <a:xfrm rot="20827940">
            <a:off x="235988" y="266385"/>
            <a:ext cx="704850" cy="800101"/>
          </a:xfrm>
          <a:prstGeom prst="rect">
            <a:avLst/>
          </a:prstGeom>
        </p:spPr>
      </p:pic>
      <p:sp>
        <p:nvSpPr>
          <p:cNvPr id="2" name="文本框 1"/>
          <p:cNvSpPr txBox="1"/>
          <p:nvPr/>
        </p:nvSpPr>
        <p:spPr>
          <a:xfrm>
            <a:off x="971550" y="344170"/>
            <a:ext cx="4250055" cy="583565"/>
          </a:xfrm>
          <a:prstGeom prst="rect">
            <a:avLst/>
          </a:prstGeom>
          <a:noFill/>
        </p:spPr>
        <p:txBody>
          <a:bodyPr wrap="square" rtlCol="0">
            <a:spAutoFit/>
          </a:bodyPr>
          <a:lstStyle/>
          <a:p>
            <a:r>
              <a:rPr lang="en-US" altLang="zh-CN" sz="3200" dirty="0">
                <a:solidFill>
                  <a:schemeClr val="bg1"/>
                </a:solidFill>
                <a:latin typeface="方正静蕾简体" panose="02000000000000000000" pitchFamily="2" charset="-122"/>
                <a:ea typeface="方正静蕾简体" panose="02000000000000000000" pitchFamily="2" charset="-122"/>
              </a:rPr>
              <a:t>2</a:t>
            </a:r>
            <a:r>
              <a:rPr lang="zh-CN" altLang="en-US" sz="3200" dirty="0">
                <a:solidFill>
                  <a:schemeClr val="bg1"/>
                </a:solidFill>
                <a:latin typeface="方正静蕾简体" panose="02000000000000000000" pitchFamily="2" charset="-122"/>
                <a:ea typeface="方正静蕾简体" panose="02000000000000000000" pitchFamily="2" charset="-122"/>
              </a:rPr>
              <a:t>、CNKI+论文形成记</a:t>
            </a:r>
            <a:endParaRPr lang="zh-CN" altLang="en-US" sz="3200" dirty="0">
              <a:solidFill>
                <a:schemeClr val="bg1"/>
              </a:solidFill>
              <a:latin typeface="方正静蕾简体" panose="02000000000000000000" pitchFamily="2" charset="-122"/>
              <a:ea typeface="方正静蕾简体" panose="02000000000000000000" pitchFamily="2" charset="-122"/>
            </a:endParaRPr>
          </a:p>
        </p:txBody>
      </p:sp>
      <p:sp>
        <p:nvSpPr>
          <p:cNvPr id="18438" name="Text Box 5"/>
          <p:cNvSpPr txBox="1"/>
          <p:nvPr/>
        </p:nvSpPr>
        <p:spPr>
          <a:xfrm>
            <a:off x="3751580" y="1414145"/>
            <a:ext cx="6973570" cy="521970"/>
          </a:xfrm>
          <a:prstGeom prst="rect">
            <a:avLst/>
          </a:prstGeom>
          <a:noFill/>
          <a:ln w="9525">
            <a:noFill/>
          </a:ln>
        </p:spPr>
        <p:txBody>
          <a:bodyPr wrap="square" anchor="t">
            <a:spAutoFit/>
          </a:bodyPr>
          <a:lstStyle/>
          <a:p>
            <a:r>
              <a:rPr sz="2800" dirty="0">
                <a:solidFill>
                  <a:schemeClr val="bg1"/>
                </a:solidFill>
                <a:latin typeface="微软雅黑" panose="020B0503020204020204" pitchFamily="34" charset="-122"/>
                <a:ea typeface="微软雅黑" panose="020B0503020204020204" pitchFamily="34" charset="-122"/>
                <a:sym typeface="+mn-ea"/>
              </a:rPr>
              <a:t>   初稿——CNKI的高级检索、全文下载</a:t>
            </a:r>
            <a:endParaRPr sz="2800" dirty="0">
              <a:solidFill>
                <a:schemeClr val="bg1"/>
              </a:solidFill>
              <a:latin typeface="微软雅黑" panose="020B0503020204020204" pitchFamily="34" charset="-122"/>
              <a:ea typeface="微软雅黑" panose="020B0503020204020204" pitchFamily="34" charset="-122"/>
              <a:sym typeface="+mn-ea"/>
            </a:endParaRPr>
          </a:p>
        </p:txBody>
      </p:sp>
      <p:sp>
        <p:nvSpPr>
          <p:cNvPr id="54" name="Shape 350"/>
          <p:cNvSpPr/>
          <p:nvPr/>
        </p:nvSpPr>
        <p:spPr>
          <a:xfrm>
            <a:off x="3404870" y="1543050"/>
            <a:ext cx="346710" cy="2800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3">
              <a:extLst>
                <a:ext uri="{28A0092B-C50C-407E-A947-70E740481C1C}">
                  <a14:useLocalDpi xmlns:a14="http://schemas.microsoft.com/office/drawing/2010/main" val="0"/>
                </a:ext>
              </a:extLst>
            </a:blip>
            <a:stretch>
              <a:fillRect/>
            </a:stretch>
          </a:blipFill>
          <a:ln w="12700" cap="flat">
            <a:noFill/>
            <a:miter lim="400000"/>
          </a:ln>
          <a:effectLst/>
        </p:spPr>
        <p:txBody>
          <a:bodyPr wrap="square" lIns="50800" tIns="50800" rIns="50800" bIns="50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00000"/>
              </a:lnSpc>
              <a:spcBef>
                <a:spcPts val="0"/>
              </a:spcBef>
              <a:defRPr sz="3200">
                <a:solidFill>
                  <a:srgbClr val="FFFFFF"/>
                </a:solidFill>
                <a:latin typeface="+mn-lt"/>
                <a:ea typeface="+mn-ea"/>
                <a:cs typeface="+mn-cs"/>
                <a:sym typeface="Helvetica Light"/>
              </a:defRPr>
            </a:pPr>
          </a:p>
        </p:txBody>
      </p:sp>
      <p:pic>
        <p:nvPicPr>
          <p:cNvPr id="4" name="图片 3"/>
          <p:cNvPicPr>
            <a:picLocks noChangeAspect="1"/>
          </p:cNvPicPr>
          <p:nvPr/>
        </p:nvPicPr>
        <p:blipFill>
          <a:blip r:embed="rId4">
            <a:duotone>
              <a:prstClr val="black"/>
              <a:schemeClr val="accent3">
                <a:tint val="45000"/>
                <a:satMod val="400000"/>
              </a:schemeClr>
            </a:duotone>
          </a:blip>
          <a:stretch>
            <a:fillRect/>
          </a:stretch>
        </p:blipFill>
        <p:spPr>
          <a:xfrm>
            <a:off x="445770" y="1733550"/>
            <a:ext cx="2339975" cy="2603500"/>
          </a:xfrm>
          <a:prstGeom prst="rect">
            <a:avLst/>
          </a:prstGeom>
        </p:spPr>
      </p:pic>
      <p:sp>
        <p:nvSpPr>
          <p:cNvPr id="3" name="Text Box 5"/>
          <p:cNvSpPr txBox="1"/>
          <p:nvPr/>
        </p:nvSpPr>
        <p:spPr>
          <a:xfrm>
            <a:off x="3764280" y="2239645"/>
            <a:ext cx="6973570" cy="521970"/>
          </a:xfrm>
          <a:prstGeom prst="rect">
            <a:avLst/>
          </a:prstGeom>
          <a:noFill/>
          <a:ln w="9525">
            <a:noFill/>
          </a:ln>
        </p:spPr>
        <p:txBody>
          <a:bodyPr wrap="square" anchor="t">
            <a:spAutoFit/>
          </a:bodyPr>
          <a:lstStyle/>
          <a:p>
            <a:r>
              <a:rPr sz="2800" dirty="0">
                <a:solidFill>
                  <a:schemeClr val="bg1"/>
                </a:solidFill>
                <a:latin typeface="微软雅黑" panose="020B0503020204020204" pitchFamily="34" charset="-122"/>
                <a:ea typeface="微软雅黑" panose="020B0503020204020204" pitchFamily="34" charset="-122"/>
                <a:sym typeface="+mn-ea"/>
              </a:rPr>
              <a:t>   修稿——CNKI的句子检索</a:t>
            </a:r>
            <a:endParaRPr sz="2800" dirty="0">
              <a:solidFill>
                <a:schemeClr val="bg1"/>
              </a:solidFill>
              <a:latin typeface="微软雅黑" panose="020B0503020204020204" pitchFamily="34" charset="-122"/>
              <a:ea typeface="微软雅黑" panose="020B0503020204020204" pitchFamily="34" charset="-122"/>
              <a:sym typeface="+mn-ea"/>
            </a:endParaRPr>
          </a:p>
        </p:txBody>
      </p:sp>
      <p:sp>
        <p:nvSpPr>
          <p:cNvPr id="6" name="Shape 350"/>
          <p:cNvSpPr/>
          <p:nvPr/>
        </p:nvSpPr>
        <p:spPr>
          <a:xfrm>
            <a:off x="3417570" y="2368550"/>
            <a:ext cx="346710" cy="2800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3">
              <a:extLst>
                <a:ext uri="{28A0092B-C50C-407E-A947-70E740481C1C}">
                  <a14:useLocalDpi xmlns:a14="http://schemas.microsoft.com/office/drawing/2010/main" val="0"/>
                </a:ext>
              </a:extLst>
            </a:blip>
            <a:stretch>
              <a:fillRect/>
            </a:stretch>
          </a:blipFill>
          <a:ln w="12700" cap="flat">
            <a:noFill/>
            <a:miter lim="400000"/>
          </a:ln>
          <a:effectLst/>
        </p:spPr>
        <p:txBody>
          <a:bodyPr wrap="square" lIns="50800" tIns="50800" rIns="50800" bIns="50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00000"/>
              </a:lnSpc>
              <a:spcBef>
                <a:spcPts val="0"/>
              </a:spcBef>
              <a:defRPr sz="3200">
                <a:solidFill>
                  <a:srgbClr val="FFFFFF"/>
                </a:solidFill>
                <a:latin typeface="+mn-lt"/>
                <a:ea typeface="+mn-ea"/>
                <a:cs typeface="+mn-cs"/>
                <a:sym typeface="Helvetica Light"/>
              </a:defRPr>
            </a:pPr>
          </a:p>
        </p:txBody>
      </p:sp>
      <p:sp>
        <p:nvSpPr>
          <p:cNvPr id="8" name="内容占位符 7"/>
          <p:cNvSpPr>
            <a:spLocks noGrp="1"/>
          </p:cNvSpPr>
          <p:nvPr>
            <p:ph idx="1"/>
          </p:nvPr>
        </p:nvSpPr>
        <p:spPr>
          <a:xfrm>
            <a:off x="3315970" y="3120390"/>
            <a:ext cx="4595495" cy="4700905"/>
          </a:xfrm>
          <a:ln>
            <a:miter/>
          </a:ln>
        </p:spPr>
        <p:txBody>
          <a:bodyPr anchor="t"/>
          <a:lstStyle/>
          <a:p>
            <a:pPr algn="l" fontAlgn="base"/>
            <a:r>
              <a:rPr lang="zh-CN" altLang="en-US" sz="2800" b="1" strike="noStrike" noProof="1">
                <a:solidFill>
                  <a:schemeClr val="bg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修改定稿</a:t>
            </a:r>
            <a:endParaRPr lang="zh-CN" altLang="en-US" sz="2800" b="1" strike="noStrike" noProof="1">
              <a:solidFill>
                <a:schemeClr val="bg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endParaRPr>
          </a:p>
          <a:p>
            <a:pPr algn="l" fontAlgn="base">
              <a:lnSpc>
                <a:spcPct val="20000"/>
              </a:lnSpc>
            </a:pPr>
            <a:endParaRPr lang="zh-CN" altLang="en-US" sz="2800" b="1" strike="noStrike" noProof="1">
              <a:solidFill>
                <a:schemeClr val="bg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endParaRPr>
          </a:p>
          <a:p>
            <a:pPr algn="l" fontAlgn="base"/>
            <a:r>
              <a:rPr lang="en-US" altLang="zh-CN" strike="noStrike" noProof="1">
                <a:solidFill>
                  <a:schemeClr val="bg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sym typeface="+mn-ea"/>
              </a:rPr>
              <a:t>1.</a:t>
            </a:r>
            <a:r>
              <a:rPr lang="zh-CN" altLang="en-US" strike="noStrike" noProof="1">
                <a:solidFill>
                  <a:schemeClr val="bg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sym typeface="+mn-ea"/>
              </a:rPr>
              <a:t>中心论点的论证是否充分？</a:t>
            </a:r>
            <a:endParaRPr lang="zh-CN" altLang="en-US" strike="noStrike" noProof="1">
              <a:solidFill>
                <a:schemeClr val="bg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sym typeface="+mn-ea"/>
            </a:endParaRPr>
          </a:p>
          <a:p>
            <a:pPr algn="l" fontAlgn="base"/>
            <a:r>
              <a:rPr lang="en-US" altLang="zh-CN" strike="noStrike" noProof="1">
                <a:solidFill>
                  <a:schemeClr val="bg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sym typeface="+mn-ea"/>
              </a:rPr>
              <a:t>2.</a:t>
            </a:r>
            <a:r>
              <a:rPr lang="zh-CN" altLang="en-US" strike="noStrike" noProof="1">
                <a:solidFill>
                  <a:schemeClr val="bg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sym typeface="+mn-ea"/>
              </a:rPr>
              <a:t>文章结构是否合理？</a:t>
            </a:r>
            <a:endParaRPr lang="zh-CN" altLang="en-US" strike="noStrike" noProof="1">
              <a:solidFill>
                <a:schemeClr val="bg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sym typeface="+mn-ea"/>
            </a:endParaRPr>
          </a:p>
          <a:p>
            <a:pPr algn="l" fontAlgn="base"/>
            <a:r>
              <a:rPr lang="en-US" altLang="zh-CN" strike="noStrike" noProof="1">
                <a:solidFill>
                  <a:schemeClr val="bg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sym typeface="+mn-ea"/>
              </a:rPr>
              <a:t>3.</a:t>
            </a:r>
            <a:r>
              <a:rPr lang="zh-CN" altLang="en-US" strike="noStrike" noProof="1">
                <a:solidFill>
                  <a:schemeClr val="bg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sym typeface="+mn-ea"/>
              </a:rPr>
              <a:t>句子和标题是否符合语法要求？</a:t>
            </a:r>
            <a:endParaRPr lang="zh-CN" altLang="en-US" strike="noStrike" noProof="1">
              <a:solidFill>
                <a:schemeClr val="bg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sym typeface="+mn-ea"/>
            </a:endParaRPr>
          </a:p>
          <a:p>
            <a:pPr algn="l" fontAlgn="base"/>
            <a:r>
              <a:rPr lang="en-US" altLang="zh-CN" strike="noStrike" noProof="1">
                <a:solidFill>
                  <a:schemeClr val="bg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sym typeface="+mn-ea"/>
              </a:rPr>
              <a:t>4.</a:t>
            </a:r>
            <a:r>
              <a:rPr lang="zh-CN" altLang="en-US" strike="noStrike" noProof="1">
                <a:solidFill>
                  <a:schemeClr val="bg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sym typeface="+mn-ea"/>
              </a:rPr>
              <a:t>格式是否规范？</a:t>
            </a:r>
            <a:endParaRPr lang="zh-CN" altLang="en-US" strike="noStrike" noProof="1">
              <a:solidFill>
                <a:schemeClr val="bg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sym typeface="+mn-ea"/>
            </a:endParaRPr>
          </a:p>
          <a:p>
            <a:pPr algn="l" fontAlgn="base"/>
            <a:r>
              <a:rPr lang="en-US" altLang="zh-CN" strike="noStrike" noProof="1">
                <a:solidFill>
                  <a:schemeClr val="bg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sym typeface="+mn-ea"/>
              </a:rPr>
              <a:t>5.</a:t>
            </a:r>
            <a:r>
              <a:rPr lang="zh-CN" altLang="en-US" strike="noStrike" noProof="1">
                <a:solidFill>
                  <a:schemeClr val="bg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sym typeface="+mn-ea"/>
              </a:rPr>
              <a:t>字数是否符合要求？</a:t>
            </a:r>
            <a:endParaRPr lang="zh-CN" altLang="en-US" strike="noStrike" noProof="1">
              <a:solidFill>
                <a:schemeClr val="bg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sym typeface="+mn-ea"/>
            </a:endParaRPr>
          </a:p>
          <a:p>
            <a:pPr algn="l" fontAlgn="base"/>
            <a:r>
              <a:rPr lang="en-US" altLang="zh-CN" strike="noStrike" noProof="1">
                <a:solidFill>
                  <a:schemeClr val="bg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sym typeface="+mn-ea"/>
              </a:rPr>
              <a:t>6.</a:t>
            </a:r>
            <a:r>
              <a:rPr lang="zh-CN" altLang="en-US" strike="noStrike" noProof="1">
                <a:solidFill>
                  <a:schemeClr val="bg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sym typeface="+mn-ea"/>
              </a:rPr>
              <a:t>要慎用第一人称？</a:t>
            </a:r>
            <a:endParaRPr lang="zh-CN" altLang="en-US" strike="noStrike" noProof="1">
              <a:solidFill>
                <a:schemeClr val="bg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sym typeface="+mn-ea"/>
            </a:endParaRPr>
          </a:p>
          <a:p>
            <a:pPr algn="l" fontAlgn="base"/>
            <a:endParaRPr lang="zh-CN" altLang="en-US" strike="noStrike" noProof="1">
              <a:solidFill>
                <a:schemeClr val="bg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sym typeface="+mn-ea"/>
            </a:endParaRPr>
          </a:p>
        </p:txBody>
      </p:sp>
      <p:sp>
        <p:nvSpPr>
          <p:cNvPr id="45058" name="内容占位符 45057"/>
          <p:cNvSpPr>
            <a:spLocks noGrp="1"/>
          </p:cNvSpPr>
          <p:nvPr/>
        </p:nvSpPr>
        <p:spPr>
          <a:xfrm>
            <a:off x="8301990" y="3207385"/>
            <a:ext cx="3561080" cy="4526280"/>
          </a:xfrm>
          <a:prstGeom prst="rect">
            <a:avLst/>
          </a:prstGeom>
          <a:noFill/>
          <a:ln w="9525">
            <a:noFill/>
          </a:ln>
        </p:spPr>
        <p:txBody>
          <a:bodyPr anchor="t"/>
          <a:lstStyle>
            <a:lvl1pPr marL="357505" lvl="0" indent="-357505" algn="l" defTabSz="914400" eaLnBrk="1" fontAlgn="base" latinLnBrk="0" hangingPunct="1">
              <a:lnSpc>
                <a:spcPct val="90000"/>
              </a:lnSpc>
              <a:spcBef>
                <a:spcPts val="1800"/>
              </a:spcBef>
              <a:spcAft>
                <a:spcPct val="0"/>
              </a:spcAft>
              <a:buClr>
                <a:srgbClr val="4B4852"/>
              </a:buClr>
              <a:buSzPct val="100000"/>
              <a:buBlip>
                <a:blip r:embed="rId5"/>
              </a:buBlip>
              <a:defRPr sz="2400" b="0" i="0" u="none" kern="1200" baseline="0">
                <a:solidFill>
                  <a:srgbClr val="716B81"/>
                </a:solidFill>
                <a:latin typeface="+mn-lt"/>
                <a:ea typeface="+mn-ea"/>
                <a:cs typeface="+mn-cs"/>
              </a:defRPr>
            </a:lvl1pPr>
            <a:lvl2pPr marL="357505" lvl="1" indent="-357505" algn="l" defTabSz="914400" eaLnBrk="1" fontAlgn="base" latinLnBrk="0" hangingPunct="1">
              <a:lnSpc>
                <a:spcPct val="130000"/>
              </a:lnSpc>
              <a:spcBef>
                <a:spcPct val="0"/>
              </a:spcBef>
              <a:spcAft>
                <a:spcPct val="0"/>
              </a:spcAft>
              <a:buFont typeface="Calibri" panose="020F0502020204030204" pitchFamily="2" charset="-128"/>
              <a:buChar char=" "/>
              <a:defRPr sz="1800" b="0" i="0" u="none" kern="1200" baseline="0">
                <a:solidFill>
                  <a:schemeClr val="tx1"/>
                </a:solidFill>
                <a:latin typeface="+mn-lt"/>
                <a:ea typeface="+mn-ea"/>
                <a:cs typeface="+mn-cs"/>
              </a:defRPr>
            </a:lvl2pPr>
            <a:lvl3pPr marL="1143000" lvl="2" indent="-228600" algn="l" defTabSz="914400" eaLnBrk="1" fontAlgn="base" latinLnBrk="0" hangingPunct="1">
              <a:lnSpc>
                <a:spcPct val="90000"/>
              </a:lnSpc>
              <a:spcBef>
                <a:spcPts val="500"/>
              </a:spcBef>
              <a:spcAft>
                <a:spcPct val="0"/>
              </a:spcAft>
              <a:buFont typeface="Calibri" panose="020F0502020204030204" pitchFamily="2" charset="-128"/>
              <a:buChar char="•"/>
              <a:defRPr sz="2000" b="0" i="0" u="none" kern="1200" baseline="0">
                <a:solidFill>
                  <a:srgbClr val="7F7F7F"/>
                </a:solidFill>
                <a:latin typeface="+mn-lt"/>
                <a:ea typeface="+mn-ea"/>
                <a:cs typeface="+mn-cs"/>
              </a:defRPr>
            </a:lvl3pPr>
            <a:lvl4pPr marL="1600200" lvl="3" indent="-228600" algn="l" defTabSz="914400" eaLnBrk="1" fontAlgn="base" latinLnBrk="0" hangingPunct="1">
              <a:lnSpc>
                <a:spcPct val="90000"/>
              </a:lnSpc>
              <a:spcBef>
                <a:spcPts val="500"/>
              </a:spcBef>
              <a:spcAft>
                <a:spcPct val="0"/>
              </a:spcAft>
              <a:buFont typeface="Calibri" panose="020F0502020204030204" pitchFamily="2" charset="-128"/>
              <a:buChar char="•"/>
              <a:defRPr sz="1800" b="0" i="0" u="none" kern="1200" baseline="0">
                <a:solidFill>
                  <a:srgbClr val="7F7F7F"/>
                </a:solidFill>
                <a:latin typeface="+mn-lt"/>
                <a:ea typeface="+mn-ea"/>
                <a:cs typeface="+mn-cs"/>
              </a:defRPr>
            </a:lvl4pPr>
            <a:lvl5pPr marL="2057400" lvl="4" indent="-228600" algn="l" defTabSz="914400" eaLnBrk="1" fontAlgn="base" latinLnBrk="0" hangingPunct="1">
              <a:lnSpc>
                <a:spcPct val="90000"/>
              </a:lnSpc>
              <a:spcBef>
                <a:spcPts val="500"/>
              </a:spcBef>
              <a:spcAft>
                <a:spcPct val="0"/>
              </a:spcAft>
              <a:buFont typeface="Calibri" panose="020F0502020204030204" pitchFamily="2" charset="-128"/>
              <a:buChar char="•"/>
              <a:defRPr sz="1800" b="0" i="0" u="none" kern="1200" baseline="0">
                <a:solidFill>
                  <a:srgbClr val="7F7F7F"/>
                </a:solidFill>
                <a:latin typeface="+mn-lt"/>
                <a:ea typeface="+mn-ea"/>
                <a:cs typeface="+mn-cs"/>
              </a:defRPr>
            </a:lvl5pPr>
            <a:lvl6pPr marL="2514600" lvl="5" indent="-228600" algn="l" defTabSz="914400" eaLnBrk="1" fontAlgn="base" latinLnBrk="0" hangingPunct="1">
              <a:lnSpc>
                <a:spcPct val="90000"/>
              </a:lnSpc>
              <a:spcBef>
                <a:spcPts val="500"/>
              </a:spcBef>
              <a:spcAft>
                <a:spcPct val="0"/>
              </a:spcAft>
              <a:buFont typeface="Calibri" panose="020F0502020204030204" pitchFamily="2" charset="-128"/>
              <a:buChar char="•"/>
              <a:defRPr sz="1800" b="0" i="0" u="none" kern="1200" baseline="0">
                <a:solidFill>
                  <a:srgbClr val="7F7F7F"/>
                </a:solidFill>
                <a:latin typeface="+mn-lt"/>
                <a:ea typeface="+mn-ea"/>
                <a:cs typeface="+mn-cs"/>
              </a:defRPr>
            </a:lvl6pPr>
            <a:lvl7pPr marL="2971800" lvl="6" indent="-228600" algn="l" defTabSz="914400" eaLnBrk="1" fontAlgn="base" latinLnBrk="0" hangingPunct="1">
              <a:lnSpc>
                <a:spcPct val="90000"/>
              </a:lnSpc>
              <a:spcBef>
                <a:spcPts val="500"/>
              </a:spcBef>
              <a:spcAft>
                <a:spcPct val="0"/>
              </a:spcAft>
              <a:buFont typeface="Calibri" panose="020F0502020204030204" pitchFamily="2" charset="-128"/>
              <a:buChar char="•"/>
              <a:defRPr sz="1800" b="0" i="0" u="none" kern="1200" baseline="0">
                <a:solidFill>
                  <a:srgbClr val="7F7F7F"/>
                </a:solidFill>
                <a:latin typeface="+mn-lt"/>
                <a:ea typeface="+mn-ea"/>
                <a:cs typeface="+mn-cs"/>
              </a:defRPr>
            </a:lvl7pPr>
            <a:lvl8pPr marL="3429000" lvl="7" indent="-228600" algn="l" defTabSz="914400" eaLnBrk="1" fontAlgn="base" latinLnBrk="0" hangingPunct="1">
              <a:lnSpc>
                <a:spcPct val="90000"/>
              </a:lnSpc>
              <a:spcBef>
                <a:spcPts val="500"/>
              </a:spcBef>
              <a:spcAft>
                <a:spcPct val="0"/>
              </a:spcAft>
              <a:buFont typeface="Calibri" panose="020F0502020204030204" pitchFamily="2" charset="-128"/>
              <a:buChar char="•"/>
              <a:defRPr sz="1800" b="0" i="0" u="none" kern="1200" baseline="0">
                <a:solidFill>
                  <a:srgbClr val="7F7F7F"/>
                </a:solidFill>
                <a:latin typeface="+mn-lt"/>
                <a:ea typeface="+mn-ea"/>
                <a:cs typeface="+mn-cs"/>
              </a:defRPr>
            </a:lvl8pPr>
            <a:lvl9pPr marL="3886200" lvl="8" indent="-228600" algn="l" defTabSz="914400" eaLnBrk="1" fontAlgn="base" latinLnBrk="0" hangingPunct="1">
              <a:lnSpc>
                <a:spcPct val="90000"/>
              </a:lnSpc>
              <a:spcBef>
                <a:spcPts val="500"/>
              </a:spcBef>
              <a:spcAft>
                <a:spcPct val="0"/>
              </a:spcAft>
              <a:buFont typeface="Calibri" panose="020F0502020204030204" pitchFamily="2" charset="-128"/>
              <a:buChar char="•"/>
              <a:defRPr sz="1800" b="0" i="0" u="none" kern="1200" baseline="0">
                <a:solidFill>
                  <a:srgbClr val="7F7F7F"/>
                </a:solidFill>
                <a:latin typeface="+mn-lt"/>
                <a:ea typeface="+mn-ea"/>
                <a:cs typeface="+mn-cs"/>
              </a:defRPr>
            </a:lvl9pPr>
          </a:lstStyle>
          <a:p>
            <a:pPr marL="0" indent="0">
              <a:buNone/>
            </a:pPr>
            <a:r>
              <a:rPr lang="zh-CN" altLang="en-US" dirty="0">
                <a:solidFill>
                  <a:schemeClr val="bg1"/>
                </a:solidFill>
                <a:latin typeface="微软雅黑" panose="020B0503020204020204" pitchFamily="34" charset="-122"/>
                <a:ea typeface="微软雅黑" panose="020B0503020204020204" pitchFamily="34" charset="-122"/>
              </a:rPr>
              <a:t>论文修改</a:t>
            </a:r>
            <a:endParaRPr lang="zh-CN" altLang="en-US" dirty="0">
              <a:solidFill>
                <a:schemeClr val="bg1"/>
              </a:solidFill>
              <a:latin typeface="微软雅黑" panose="020B0503020204020204" pitchFamily="34" charset="-122"/>
              <a:ea typeface="微软雅黑" panose="020B0503020204020204" pitchFamily="34" charset="-122"/>
            </a:endParaRPr>
          </a:p>
          <a:p>
            <a:pPr>
              <a:buNone/>
            </a:pPr>
            <a:r>
              <a:rPr lang="zh-CN" altLang="en-US" dirty="0">
                <a:solidFill>
                  <a:schemeClr val="bg1"/>
                </a:solidFill>
                <a:latin typeface="微软雅黑" panose="020B0503020204020204" pitchFamily="34" charset="-122"/>
                <a:ea typeface="微软雅黑" panose="020B0503020204020204" pitchFamily="34" charset="-122"/>
              </a:rPr>
              <a:t>    </a:t>
            </a:r>
            <a:r>
              <a:rPr lang="zh-CN" altLang="en-US" dirty="0">
                <a:solidFill>
                  <a:schemeClr val="bg1"/>
                </a:solidFill>
                <a:latin typeface="微软雅黑" panose="020B0503020204020204" pitchFamily="34" charset="-122"/>
                <a:ea typeface="微软雅黑" panose="020B0503020204020204" pitchFamily="34" charset="-122"/>
                <a:sym typeface="+mn-ea"/>
              </a:rPr>
              <a:t>请教指导老师！</a:t>
            </a:r>
            <a:r>
              <a:rPr lang="zh-CN" altLang="en-US" dirty="0">
                <a:solidFill>
                  <a:schemeClr val="bg1"/>
                </a:solidFill>
                <a:latin typeface="微软雅黑" panose="020B0503020204020204" pitchFamily="34" charset="-122"/>
                <a:ea typeface="微软雅黑" panose="020B0503020204020204" pitchFamily="34" charset="-122"/>
              </a:rPr>
              <a:t> 题目、框架、论点、论据、材料、错别字、标点、段落</a:t>
            </a:r>
            <a:r>
              <a:rPr lang="en-US" altLang="x-none" dirty="0">
                <a:solidFill>
                  <a:schemeClr val="bg1"/>
                </a:solidFill>
                <a:latin typeface="微软雅黑" panose="020B0503020204020204" pitchFamily="34" charset="-122"/>
                <a:ea typeface="微软雅黑" panose="020B0503020204020204" pitchFamily="34" charset="-122"/>
              </a:rPr>
              <a:t>…… </a:t>
            </a:r>
            <a:r>
              <a:rPr lang="zh-CN" altLang="en-US" dirty="0">
                <a:solidFill>
                  <a:schemeClr val="bg1"/>
                </a:solidFill>
                <a:latin typeface="微软雅黑" panose="020B0503020204020204" pitchFamily="34" charset="-122"/>
                <a:ea typeface="微软雅黑" panose="020B0503020204020204" pitchFamily="34" charset="-122"/>
              </a:rPr>
              <a:t>      </a:t>
            </a:r>
            <a:endParaRPr lang="zh-CN" altLang="en-US" dirty="0">
              <a:solidFill>
                <a:schemeClr val="bg1"/>
              </a:solidFill>
              <a:latin typeface="微软雅黑" panose="020B0503020204020204" pitchFamily="34" charset="-122"/>
              <a:ea typeface="微软雅黑" panose="020B0503020204020204" pitchFamily="34" charset="-122"/>
            </a:endParaRPr>
          </a:p>
          <a:p>
            <a:pPr>
              <a:buNone/>
            </a:pPr>
            <a:r>
              <a:rPr lang="zh-CN" altLang="en-US" dirty="0">
                <a:solidFill>
                  <a:schemeClr val="bg1"/>
                </a:solidFill>
                <a:latin typeface="微软雅黑" panose="020B0503020204020204" pitchFamily="34" charset="-122"/>
                <a:ea typeface="微软雅黑" panose="020B0503020204020204" pitchFamily="34" charset="-122"/>
              </a:rPr>
              <a:t>        </a:t>
            </a:r>
            <a:endParaRPr lang="zh-CN" altLang="en-US" dirty="0">
              <a:solidFill>
                <a:schemeClr val="bg1"/>
              </a:solidFill>
              <a:latin typeface="微软雅黑" panose="020B0503020204020204" pitchFamily="34" charset="-122"/>
              <a:ea typeface="微软雅黑" panose="020B0503020204020204" pitchFamily="34" charset="-122"/>
            </a:endParaRPr>
          </a:p>
          <a:p>
            <a:pPr>
              <a:buNone/>
            </a:pPr>
            <a:r>
              <a:rPr lang="zh-CN" altLang="en-US" dirty="0">
                <a:solidFill>
                  <a:schemeClr val="bg1"/>
                </a:solidFill>
                <a:latin typeface="微软雅黑" panose="020B0503020204020204" pitchFamily="34" charset="-122"/>
                <a:ea typeface="微软雅黑" panose="020B0503020204020204" pitchFamily="34" charset="-122"/>
              </a:rPr>
              <a:t>    改好了！</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6">
            <a:lum bright="70000" contrast="-70000"/>
          </a:blip>
          <a:stretch>
            <a:fillRect/>
          </a:stretch>
        </p:blipFill>
        <p:spPr>
          <a:xfrm rot="8102073">
            <a:off x="9187815" y="2259330"/>
            <a:ext cx="741045" cy="4819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8438"/>
                                        </p:tgtEl>
                                        <p:attrNameLst>
                                          <p:attrName>style.visibility</p:attrName>
                                        </p:attrNameLst>
                                      </p:cBhvr>
                                      <p:to>
                                        <p:strVal val="visible"/>
                                      </p:to>
                                    </p:set>
                                    <p:anim calcmode="discrete" valueType="clr">
                                      <p:cBhvr override="childStyle">
                                        <p:cTn id="7" dur="80"/>
                                        <p:tgtEl>
                                          <p:spTgt spid="1843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8438"/>
                                        </p:tgtEl>
                                        <p:attrNameLst>
                                          <p:attrName>fillcolor</p:attrName>
                                        </p:attrNameLst>
                                      </p:cBhvr>
                                      <p:tavLst>
                                        <p:tav tm="0">
                                          <p:val>
                                            <p:clrVal>
                                              <a:schemeClr val="accent2"/>
                                            </p:clrVal>
                                          </p:val>
                                        </p:tav>
                                        <p:tav tm="50000">
                                          <p:val>
                                            <p:clrVal>
                                              <a:schemeClr val="hlink"/>
                                            </p:clrVal>
                                          </p:val>
                                        </p:tav>
                                      </p:tavLst>
                                    </p:anim>
                                    <p:set>
                                      <p:cBhvr>
                                        <p:cTn id="9" dur="80"/>
                                        <p:tgtEl>
                                          <p:spTgt spid="18438"/>
                                        </p:tgtEl>
                                        <p:attrNameLst>
                                          <p:attrName>fill.type</p:attrName>
                                        </p:attrNameLst>
                                      </p:cBhvr>
                                      <p:to>
                                        <p:strVal val="solid"/>
                                      </p:to>
                                    </p:set>
                                  </p:childTnLst>
                                </p:cTn>
                              </p:par>
                            </p:childTnLst>
                          </p:cTn>
                        </p:par>
                        <p:par>
                          <p:cTn id="10" fill="hold">
                            <p:stCondLst>
                              <p:cond delay="879"/>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3"/>
                                        </p:tgtEl>
                                        <p:attrNameLst>
                                          <p:attrName>style.visibility</p:attrName>
                                        </p:attrNameLst>
                                      </p:cBhvr>
                                      <p:to>
                                        <p:strVal val="visible"/>
                                      </p:to>
                                    </p:set>
                                    <p:anim calcmode="discrete" valueType="clr">
                                      <p:cBhvr override="childStyle">
                                        <p:cTn id="13"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3"/>
                                        </p:tgtEl>
                                        <p:attrNameLst>
                                          <p:attrName>fillcolor</p:attrName>
                                        </p:attrNameLst>
                                      </p:cBhvr>
                                      <p:tavLst>
                                        <p:tav tm="0">
                                          <p:val>
                                            <p:clrVal>
                                              <a:schemeClr val="accent2"/>
                                            </p:clrVal>
                                          </p:val>
                                        </p:tav>
                                        <p:tav tm="50000">
                                          <p:val>
                                            <p:clrVal>
                                              <a:schemeClr val="hlink"/>
                                            </p:clrVal>
                                          </p:val>
                                        </p:tav>
                                      </p:tavLst>
                                    </p:anim>
                                    <p:set>
                                      <p:cBhvr>
                                        <p:cTn id="15" dur="80"/>
                                        <p:tgtEl>
                                          <p:spTgt spid="3"/>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 fill="hold">
                                          <p:stCondLst>
                                            <p:cond delay="0"/>
                                          </p:stCondLst>
                                        </p:cTn>
                                        <p:tgtEl>
                                          <p:spTgt spid="45058">
                                            <p:txEl>
                                              <p:charRg st="14" end="56"/>
                                            </p:txEl>
                                          </p:spTgt>
                                        </p:tgtEl>
                                        <p:attrNameLst>
                                          <p:attrName>style.visibility</p:attrName>
                                        </p:attrNameLst>
                                      </p:cBhvr>
                                      <p:to>
                                        <p:strVal val="visible"/>
                                      </p:to>
                                    </p:set>
                                    <p:animEffect transition="in" filter="diamond(in)">
                                      <p:cBhvr>
                                        <p:cTn id="20" dur="500"/>
                                        <p:tgtEl>
                                          <p:spTgt spid="45058">
                                            <p:txEl>
                                              <p:charRg st="14" end="5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nodeType="clickEffect">
                                  <p:stCondLst>
                                    <p:cond delay="0"/>
                                  </p:stCondLst>
                                  <p:childTnLst>
                                    <p:set>
                                      <p:cBhvr>
                                        <p:cTn id="24" dur="1" fill="hold">
                                          <p:stCondLst>
                                            <p:cond delay="0"/>
                                          </p:stCondLst>
                                        </p:cTn>
                                        <p:tgtEl>
                                          <p:spTgt spid="45058">
                                            <p:txEl>
                                              <p:charRg st="56" end="65"/>
                                            </p:txEl>
                                          </p:spTgt>
                                        </p:tgtEl>
                                        <p:attrNameLst>
                                          <p:attrName>style.visibility</p:attrName>
                                        </p:attrNameLst>
                                      </p:cBhvr>
                                      <p:to>
                                        <p:strVal val="visible"/>
                                      </p:to>
                                    </p:set>
                                    <p:animEffect transition="in" filter="diamond(in)">
                                      <p:cBhvr>
                                        <p:cTn id="25" dur="500"/>
                                        <p:tgtEl>
                                          <p:spTgt spid="45058">
                                            <p:txEl>
                                              <p:charRg st="56" end="6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8" presetClass="entr" presetSubtype="16" fill="hold" nodeType="clickEffect">
                                  <p:stCondLst>
                                    <p:cond delay="0"/>
                                  </p:stCondLst>
                                  <p:childTnLst>
                                    <p:set>
                                      <p:cBhvr>
                                        <p:cTn id="29" dur="1" fill="hold">
                                          <p:stCondLst>
                                            <p:cond delay="0"/>
                                          </p:stCondLst>
                                        </p:cTn>
                                        <p:tgtEl>
                                          <p:spTgt spid="45058">
                                            <p:txEl>
                                              <p:charRg st="3" end="3"/>
                                            </p:txEl>
                                          </p:spTgt>
                                        </p:tgtEl>
                                        <p:attrNameLst>
                                          <p:attrName>style.visibility</p:attrName>
                                        </p:attrNameLst>
                                      </p:cBhvr>
                                      <p:to>
                                        <p:strVal val="visible"/>
                                      </p:to>
                                    </p:set>
                                    <p:animEffect transition="in" filter="diamond(in)">
                                      <p:cBhvr>
                                        <p:cTn id="30" dur="500"/>
                                        <p:tgtEl>
                                          <p:spTgt spid="45058">
                                            <p:txEl>
                                              <p:char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l="15014" t="14696" r="12759" b="38773"/>
          <a:stretch>
            <a:fillRect/>
          </a:stretch>
        </p:blipFill>
        <p:spPr>
          <a:xfrm>
            <a:off x="2539" y="0"/>
            <a:ext cx="12187177" cy="6858000"/>
          </a:xfrm>
          <a:prstGeom prst="rect">
            <a:avLst/>
          </a:prstGeom>
        </p:spPr>
      </p:pic>
      <p:pic>
        <p:nvPicPr>
          <p:cNvPr id="11" name="图片 10"/>
          <p:cNvPicPr>
            <a:picLocks noChangeAspect="1"/>
          </p:cNvPicPr>
          <p:nvPr/>
        </p:nvPicPr>
        <p:blipFill rotWithShape="1">
          <a:blip r:embed="rId2">
            <a:extLst>
              <a:ext uri="{28A0092B-C50C-407E-A947-70E740481C1C}">
                <a14:useLocalDpi xmlns:a14="http://schemas.microsoft.com/office/drawing/2010/main" val="0"/>
              </a:ext>
            </a:extLst>
          </a:blip>
          <a:srcRect l="16731" t="61361" r="79379" b="32559"/>
          <a:stretch>
            <a:fillRect/>
          </a:stretch>
        </p:blipFill>
        <p:spPr>
          <a:xfrm rot="20827940">
            <a:off x="235988" y="266385"/>
            <a:ext cx="704850" cy="800101"/>
          </a:xfrm>
          <a:prstGeom prst="rect">
            <a:avLst/>
          </a:prstGeom>
        </p:spPr>
      </p:pic>
      <p:sp>
        <p:nvSpPr>
          <p:cNvPr id="13" name="文本框 12"/>
          <p:cNvSpPr txBox="1"/>
          <p:nvPr/>
        </p:nvSpPr>
        <p:spPr>
          <a:xfrm>
            <a:off x="895350" y="384810"/>
            <a:ext cx="5637530" cy="583565"/>
          </a:xfrm>
          <a:prstGeom prst="rect">
            <a:avLst/>
          </a:prstGeom>
          <a:noFill/>
        </p:spPr>
        <p:txBody>
          <a:bodyPr wrap="square" rtlCol="0">
            <a:spAutoFit/>
          </a:bodyPr>
          <a:lstStyle/>
          <a:p>
            <a:r>
              <a:rPr lang="en-US" altLang="zh-CN" sz="3200" dirty="0">
                <a:solidFill>
                  <a:schemeClr val="bg1"/>
                </a:solidFill>
                <a:latin typeface="方正静蕾简体" panose="02000000000000000000" pitchFamily="2" charset="-122"/>
                <a:ea typeface="方正静蕾简体" panose="02000000000000000000" pitchFamily="2" charset="-122"/>
              </a:rPr>
              <a:t>1</a:t>
            </a:r>
            <a:r>
              <a:rPr lang="zh-CN" altLang="en-US" sz="3200" dirty="0">
                <a:solidFill>
                  <a:schemeClr val="bg1"/>
                </a:solidFill>
                <a:latin typeface="方正静蕾简体" panose="02000000000000000000" pitchFamily="2" charset="-122"/>
                <a:ea typeface="方正静蕾简体" panose="02000000000000000000" pitchFamily="2" charset="-122"/>
              </a:rPr>
              <a:t>、认识知网，认识毕业论文</a:t>
            </a:r>
            <a:endParaRPr lang="zh-CN" altLang="en-US" sz="3200" dirty="0">
              <a:solidFill>
                <a:schemeClr val="bg1"/>
              </a:solidFill>
              <a:latin typeface="方正静蕾简体" panose="02000000000000000000" pitchFamily="2" charset="-122"/>
              <a:ea typeface="方正静蕾简体" panose="02000000000000000000" pitchFamily="2" charset="-122"/>
            </a:endParaRPr>
          </a:p>
        </p:txBody>
      </p:sp>
      <p:pic>
        <p:nvPicPr>
          <p:cNvPr id="31" name="图片 30"/>
          <p:cNvPicPr>
            <a:picLocks noChangeAspect="1"/>
          </p:cNvPicPr>
          <p:nvPr/>
        </p:nvPicPr>
        <p:blipFill>
          <a:blip r:embed="rId3"/>
          <a:stretch>
            <a:fillRect/>
          </a:stretch>
        </p:blipFill>
        <p:spPr>
          <a:xfrm>
            <a:off x="1137285" y="1802765"/>
            <a:ext cx="2635885" cy="4471035"/>
          </a:xfrm>
          <a:prstGeom prst="rect">
            <a:avLst/>
          </a:prstGeom>
        </p:spPr>
      </p:pic>
      <p:pic>
        <p:nvPicPr>
          <p:cNvPr id="35" name="图片 34"/>
          <p:cNvPicPr>
            <a:picLocks noChangeAspect="1"/>
          </p:cNvPicPr>
          <p:nvPr/>
        </p:nvPicPr>
        <p:blipFill>
          <a:blip r:embed="rId4"/>
          <a:stretch>
            <a:fillRect/>
          </a:stretch>
        </p:blipFill>
        <p:spPr>
          <a:xfrm rot="17544195" flipH="1">
            <a:off x="3989070" y="3564255"/>
            <a:ext cx="662305" cy="657225"/>
          </a:xfrm>
          <a:prstGeom prst="rect">
            <a:avLst/>
          </a:prstGeom>
        </p:spPr>
      </p:pic>
      <p:grpSp>
        <p:nvGrpSpPr>
          <p:cNvPr id="22" name="组合 21"/>
          <p:cNvGrpSpPr/>
          <p:nvPr/>
        </p:nvGrpSpPr>
        <p:grpSpPr>
          <a:xfrm>
            <a:off x="4843780" y="3416300"/>
            <a:ext cx="6457950" cy="1581150"/>
            <a:chOff x="4174640" y="876399"/>
            <a:chExt cx="5371465" cy="1581321"/>
          </a:xfrm>
        </p:grpSpPr>
        <p:sp>
          <p:nvSpPr>
            <p:cNvPr id="23" name="文本框 36"/>
            <p:cNvSpPr txBox="1"/>
            <p:nvPr/>
          </p:nvSpPr>
          <p:spPr>
            <a:xfrm>
              <a:off x="4174640" y="876399"/>
              <a:ext cx="5371465" cy="95323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noProof="0" dirty="0" smtClean="0">
                  <a:ln>
                    <a:noFill/>
                  </a:ln>
                  <a:solidFill>
                    <a:schemeClr val="bg1"/>
                  </a:solidFill>
                  <a:uLnTx/>
                  <a:uFillTx/>
                  <a:latin typeface="微软雅黑" panose="020B0503020204020204" pitchFamily="34" charset="-122"/>
                  <a:ea typeface="微软雅黑" panose="020B0503020204020204" pitchFamily="34" charset="-122"/>
                </a:rPr>
                <a:t> </a:t>
              </a:r>
              <a:r>
                <a:rPr lang="zh-CN" altLang="en-US" sz="2800" noProof="0" dirty="0" smtClean="0">
                  <a:ln>
                    <a:noFill/>
                  </a:ln>
                  <a:solidFill>
                    <a:schemeClr val="bg1"/>
                  </a:solidFill>
                  <a:uLnTx/>
                  <a:uFillTx/>
                  <a:latin typeface="微软雅黑" panose="020B0503020204020204" pitchFamily="34" charset="-122"/>
                  <a:ea typeface="微软雅黑" panose="020B0503020204020204" pitchFamily="34" charset="-122"/>
                </a:rPr>
                <a:t>在学校</a:t>
              </a:r>
              <a:r>
                <a:rPr lang="en-US" altLang="zh-CN" sz="2800" noProof="0" dirty="0" smtClean="0">
                  <a:ln>
                    <a:noFill/>
                  </a:ln>
                  <a:solidFill>
                    <a:schemeClr val="bg1"/>
                  </a:solidFill>
                  <a:uLnTx/>
                  <a:uFillTx/>
                  <a:latin typeface="微软雅黑" panose="020B0503020204020204" pitchFamily="34" charset="-122"/>
                  <a:ea typeface="微软雅黑" panose="020B0503020204020204" pitchFamily="34" charset="-122"/>
                </a:rPr>
                <a:t>IP</a:t>
              </a:r>
              <a:r>
                <a:rPr lang="zh-CN" altLang="en-US" sz="2800" noProof="0" dirty="0" smtClean="0">
                  <a:ln>
                    <a:noFill/>
                  </a:ln>
                  <a:solidFill>
                    <a:schemeClr val="bg1"/>
                  </a:solidFill>
                  <a:uLnTx/>
                  <a:uFillTx/>
                  <a:latin typeface="微软雅黑" panose="020B0503020204020204" pitchFamily="34" charset="-122"/>
                  <a:ea typeface="微软雅黑" panose="020B0503020204020204" pitchFamily="34" charset="-122"/>
                </a:rPr>
                <a:t>范围内输入知网首页网址或百度</a:t>
              </a:r>
              <a:r>
                <a:rPr lang="en-US" altLang="zh-CN" sz="2800" noProof="0" dirty="0" smtClean="0">
                  <a:ln>
                    <a:noFill/>
                  </a:ln>
                  <a:solidFill>
                    <a:schemeClr val="bg1"/>
                  </a:solidFill>
                  <a:uLnTx/>
                  <a:uFillTx/>
                  <a:latin typeface="微软雅黑" panose="020B0503020204020204" pitchFamily="34" charset="-122"/>
                  <a:ea typeface="微软雅黑" panose="020B0503020204020204" pitchFamily="34" charset="-122"/>
                </a:rPr>
                <a:t>“</a:t>
              </a:r>
              <a:r>
                <a:rPr lang="zh-CN" altLang="en-US" sz="2800" noProof="0" dirty="0" smtClean="0">
                  <a:ln>
                    <a:noFill/>
                  </a:ln>
                  <a:solidFill>
                    <a:schemeClr val="bg1"/>
                  </a:solidFill>
                  <a:uLnTx/>
                  <a:uFillTx/>
                  <a:latin typeface="微软雅黑" panose="020B0503020204020204" pitchFamily="34" charset="-122"/>
                  <a:ea typeface="微软雅黑" panose="020B0503020204020204" pitchFamily="34" charset="-122"/>
                </a:rPr>
                <a:t>中国知网</a:t>
              </a:r>
              <a:r>
                <a:rPr lang="en-US" altLang="zh-CN" sz="2800" noProof="0" dirty="0" smtClean="0">
                  <a:ln>
                    <a:noFill/>
                  </a:ln>
                  <a:solidFill>
                    <a:schemeClr val="bg1"/>
                  </a:solidFill>
                  <a:uLnTx/>
                  <a:uFillTx/>
                  <a:latin typeface="微软雅黑" panose="020B0503020204020204" pitchFamily="34" charset="-122"/>
                  <a:ea typeface="微软雅黑" panose="020B0503020204020204" pitchFamily="34" charset="-122"/>
                </a:rPr>
                <a:t>”</a:t>
              </a:r>
              <a:r>
                <a:rPr lang="zh-CN" altLang="en-US" sz="2800" noProof="0" dirty="0" smtClean="0">
                  <a:ln>
                    <a:noFill/>
                  </a:ln>
                  <a:solidFill>
                    <a:schemeClr val="bg1"/>
                  </a:solidFill>
                  <a:uLnTx/>
                  <a:uFillTx/>
                  <a:latin typeface="微软雅黑" panose="020B0503020204020204" pitchFamily="34" charset="-122"/>
                  <a:ea typeface="微软雅黑" panose="020B0503020204020204" pitchFamily="34" charset="-122"/>
                </a:rPr>
                <a:t>，即可</a:t>
              </a:r>
              <a:r>
                <a:rPr lang="zh-CN" altLang="en-US" sz="2800" b="1" noProof="0" dirty="0" smtClean="0">
                  <a:ln>
                    <a:noFill/>
                  </a:ln>
                  <a:solidFill>
                    <a:schemeClr val="bg1"/>
                  </a:solidFill>
                  <a:uLnTx/>
                  <a:uFillTx/>
                  <a:latin typeface="微软雅黑" panose="020B0503020204020204" pitchFamily="34" charset="-122"/>
                  <a:ea typeface="微软雅黑" panose="020B0503020204020204" pitchFamily="34" charset="-122"/>
                </a:rPr>
                <a:t>自动登录</a:t>
              </a:r>
              <a:r>
                <a:rPr lang="en-US" altLang="zh-CN" sz="2800" noProof="0" dirty="0">
                  <a:ln>
                    <a:noFill/>
                  </a:ln>
                  <a:solidFill>
                    <a:schemeClr val="bg1"/>
                  </a:solidFill>
                  <a:uLnTx/>
                  <a:uFillTx/>
                  <a:latin typeface="微软雅黑" panose="020B0503020204020204" pitchFamily="34" charset="-122"/>
                  <a:ea typeface="微软雅黑" panose="020B0503020204020204" pitchFamily="34" charset="-122"/>
                </a:rPr>
                <a:t> </a:t>
              </a:r>
              <a:endParaRPr lang="en-US" altLang="zh-CN" sz="2800" noProof="0" dirty="0">
                <a:ln>
                  <a:noFill/>
                </a:ln>
                <a:solidFill>
                  <a:schemeClr val="bg1"/>
                </a:solidFill>
                <a:uLnTx/>
                <a:uFillTx/>
                <a:latin typeface="微软雅黑" panose="020B0503020204020204" pitchFamily="34" charset="-122"/>
                <a:ea typeface="微软雅黑" panose="020B0503020204020204" pitchFamily="34" charset="-122"/>
              </a:endParaRPr>
            </a:p>
          </p:txBody>
        </p:sp>
        <p:sp>
          <p:nvSpPr>
            <p:cNvPr id="24" name="Text Placeholder 32"/>
            <p:cNvSpPr txBox="1"/>
            <p:nvPr/>
          </p:nvSpPr>
          <p:spPr>
            <a:xfrm>
              <a:off x="4285884" y="1936289"/>
              <a:ext cx="4218060" cy="52143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2800" dirty="0">
                  <a:solidFill>
                    <a:schemeClr val="bg1"/>
                  </a:solidFill>
                  <a:latin typeface="微软雅黑" panose="020B0503020204020204" pitchFamily="34" charset="-122"/>
                  <a:ea typeface="微软雅黑" panose="020B0503020204020204" pitchFamily="34" charset="-122"/>
                </a:rPr>
                <a:t>http://www.cnki.net/</a:t>
              </a:r>
              <a:endParaRPr lang="en-US" sz="2800" dirty="0">
                <a:solidFill>
                  <a:schemeClr val="bg1"/>
                </a:solidFill>
                <a:latin typeface="微软雅黑" panose="020B0503020204020204" pitchFamily="34" charset="-122"/>
                <a:ea typeface="微软雅黑" panose="020B0503020204020204" pitchFamily="34" charset="-122"/>
              </a:endParaRPr>
            </a:p>
          </p:txBody>
        </p:sp>
      </p:grpSp>
      <p:sp>
        <p:nvSpPr>
          <p:cNvPr id="15363" name="矩形 3"/>
          <p:cNvSpPr/>
          <p:nvPr/>
        </p:nvSpPr>
        <p:spPr>
          <a:xfrm>
            <a:off x="4843780" y="1452245"/>
            <a:ext cx="8056245" cy="1383665"/>
          </a:xfrm>
          <a:prstGeom prst="rect">
            <a:avLst/>
          </a:prstGeom>
          <a:noFill/>
          <a:ln w="9525">
            <a:noFill/>
          </a:ln>
        </p:spPr>
        <p:txBody>
          <a:bodyPr wrap="square" anchor="t">
            <a:spAutoFit/>
          </a:bodyPr>
          <a:lstStyle/>
          <a:p>
            <a:pPr>
              <a:lnSpc>
                <a:spcPct val="150000"/>
              </a:lnSpc>
            </a:pPr>
            <a:r>
              <a:rPr lang="zh-CN" altLang="en-US" sz="2800"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微软雅黑" panose="020B0503020204020204" pitchFamily="34" charset="-122"/>
                <a:ea typeface="微软雅黑" panose="020B0503020204020204" pitchFamily="34" charset="-122"/>
              </a:rPr>
              <a:t>中国知识基础设施工程  </a:t>
            </a:r>
            <a:r>
              <a:rPr lang="zh-CN" altLang="en-US" sz="2800" dirty="0">
                <a:solidFill>
                  <a:schemeClr val="bg1"/>
                </a:solidFill>
                <a:latin typeface="微软雅黑" panose="020B0503020204020204" pitchFamily="34" charset="-122"/>
                <a:ea typeface="微软雅黑" panose="020B0503020204020204" pitchFamily="34" charset="-122"/>
              </a:rPr>
              <a:t>  </a:t>
            </a:r>
            <a:r>
              <a:rPr lang="zh-CN" altLang="en-US" sz="2800" dirty="0">
                <a:solidFill>
                  <a:schemeClr val="tx2"/>
                </a:solidFill>
                <a:latin typeface="微软雅黑" panose="020B0503020204020204" pitchFamily="34" charset="-122"/>
                <a:ea typeface="微软雅黑" panose="020B0503020204020204" pitchFamily="34" charset="-122"/>
              </a:rPr>
              <a:t>    </a:t>
            </a:r>
            <a:endParaRPr lang="zh-CN" altLang="en-US" sz="2800" dirty="0">
              <a:solidFill>
                <a:schemeClr val="tx2"/>
              </a:solidFill>
              <a:latin typeface="微软雅黑" panose="020B0503020204020204" pitchFamily="34" charset="-122"/>
              <a:ea typeface="微软雅黑" panose="020B0503020204020204" pitchFamily="34" charset="-122"/>
            </a:endParaRPr>
          </a:p>
          <a:p>
            <a:pPr>
              <a:lnSpc>
                <a:spcPct val="150000"/>
              </a:lnSpc>
            </a:pPr>
            <a:r>
              <a:rPr lang="en-US" altLang="x-none" sz="2800" b="1" dirty="0">
                <a:solidFill>
                  <a:srgbClr val="DCA60E"/>
                </a:solidFill>
                <a:latin typeface="微软雅黑" panose="020B0503020204020204" pitchFamily="34" charset="-122"/>
                <a:ea typeface="微软雅黑" panose="020B0503020204020204" pitchFamily="34" charset="-122"/>
              </a:rPr>
              <a:t>C</a:t>
            </a:r>
            <a:r>
              <a:rPr lang="en-US" altLang="x-none" sz="2800" dirty="0">
                <a:solidFill>
                  <a:schemeClr val="bg1"/>
                </a:solidFill>
                <a:latin typeface="微软雅黑" panose="020B0503020204020204" pitchFamily="34" charset="-122"/>
                <a:ea typeface="微软雅黑" panose="020B0503020204020204" pitchFamily="34" charset="-122"/>
              </a:rPr>
              <a:t>hina</a:t>
            </a:r>
            <a:r>
              <a:rPr lang="en-US" altLang="x-none" sz="2800" dirty="0">
                <a:solidFill>
                  <a:schemeClr val="tx2"/>
                </a:solidFill>
                <a:latin typeface="微软雅黑" panose="020B0503020204020204" pitchFamily="34" charset="-122"/>
                <a:ea typeface="微软雅黑" panose="020B0503020204020204" pitchFamily="34" charset="-122"/>
              </a:rPr>
              <a:t> </a:t>
            </a:r>
            <a:r>
              <a:rPr lang="en-US" altLang="x-none" sz="2800" b="1" dirty="0">
                <a:solidFill>
                  <a:srgbClr val="DCA60E"/>
                </a:solidFill>
                <a:latin typeface="微软雅黑" panose="020B0503020204020204" pitchFamily="34" charset="-122"/>
                <a:ea typeface="微软雅黑" panose="020B0503020204020204" pitchFamily="34" charset="-122"/>
              </a:rPr>
              <a:t>N</a:t>
            </a:r>
            <a:r>
              <a:rPr lang="en-US" altLang="x-none" sz="2800" dirty="0">
                <a:solidFill>
                  <a:schemeClr val="bg1"/>
                </a:solidFill>
                <a:latin typeface="微软雅黑" panose="020B0503020204020204" pitchFamily="34" charset="-122"/>
                <a:ea typeface="微软雅黑" panose="020B0503020204020204" pitchFamily="34" charset="-122"/>
              </a:rPr>
              <a:t>ational</a:t>
            </a:r>
            <a:r>
              <a:rPr lang="en-US" altLang="x-none" sz="2800" dirty="0">
                <a:solidFill>
                  <a:schemeClr val="tx2"/>
                </a:solidFill>
                <a:latin typeface="微软雅黑" panose="020B0503020204020204" pitchFamily="34" charset="-122"/>
                <a:ea typeface="微软雅黑" panose="020B0503020204020204" pitchFamily="34" charset="-122"/>
              </a:rPr>
              <a:t> </a:t>
            </a:r>
            <a:r>
              <a:rPr lang="en-US" altLang="x-none" sz="2800" b="1" dirty="0">
                <a:solidFill>
                  <a:srgbClr val="DCA60E"/>
                </a:solidFill>
                <a:latin typeface="微软雅黑" panose="020B0503020204020204" pitchFamily="34" charset="-122"/>
                <a:ea typeface="微软雅黑" panose="020B0503020204020204" pitchFamily="34" charset="-122"/>
              </a:rPr>
              <a:t>K</a:t>
            </a:r>
            <a:r>
              <a:rPr lang="en-US" altLang="x-none" sz="2800" dirty="0">
                <a:solidFill>
                  <a:schemeClr val="bg1"/>
                </a:solidFill>
                <a:latin typeface="微软雅黑" panose="020B0503020204020204" pitchFamily="34" charset="-122"/>
                <a:ea typeface="微软雅黑" panose="020B0503020204020204" pitchFamily="34" charset="-122"/>
              </a:rPr>
              <a:t>nowledge</a:t>
            </a:r>
            <a:r>
              <a:rPr lang="en-US" altLang="x-none" sz="2800" dirty="0">
                <a:solidFill>
                  <a:schemeClr val="tx2"/>
                </a:solidFill>
                <a:latin typeface="微软雅黑" panose="020B0503020204020204" pitchFamily="34" charset="-122"/>
                <a:ea typeface="微软雅黑" panose="020B0503020204020204" pitchFamily="34" charset="-122"/>
              </a:rPr>
              <a:t> </a:t>
            </a:r>
            <a:r>
              <a:rPr lang="en-US" altLang="x-none" sz="2800" b="1" dirty="0">
                <a:solidFill>
                  <a:srgbClr val="DCA60E"/>
                </a:solidFill>
                <a:latin typeface="微软雅黑" panose="020B0503020204020204" pitchFamily="34" charset="-122"/>
                <a:ea typeface="微软雅黑" panose="020B0503020204020204" pitchFamily="34" charset="-122"/>
              </a:rPr>
              <a:t>I</a:t>
            </a:r>
            <a:r>
              <a:rPr lang="en-US" altLang="x-none" sz="2800" dirty="0">
                <a:solidFill>
                  <a:schemeClr val="bg1"/>
                </a:solidFill>
                <a:latin typeface="微软雅黑" panose="020B0503020204020204" pitchFamily="34" charset="-122"/>
                <a:ea typeface="微软雅黑" panose="020B0503020204020204" pitchFamily="34" charset="-122"/>
              </a:rPr>
              <a:t>nfrastructure</a:t>
            </a:r>
            <a:endParaRPr lang="en-US" altLang="x-none" sz="2800" dirty="0">
              <a:solidFill>
                <a:schemeClr val="bg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4"/>
          <a:stretch>
            <a:fillRect/>
          </a:stretch>
        </p:blipFill>
        <p:spPr>
          <a:xfrm rot="17544195" flipH="1">
            <a:off x="3902439" y="1876748"/>
            <a:ext cx="662264" cy="7505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63"/>
                                        </p:tgtEl>
                                        <p:attrNameLst>
                                          <p:attrName>style.visibility</p:attrName>
                                        </p:attrNameLst>
                                      </p:cBhvr>
                                      <p:to>
                                        <p:strVal val="visible"/>
                                      </p:to>
                                    </p:set>
                                    <p:anim calcmode="lin" valueType="num">
                                      <p:cBhvr additive="base">
                                        <p:cTn id="13" dur="500" fill="hold"/>
                                        <p:tgtEl>
                                          <p:spTgt spid="15363"/>
                                        </p:tgtEl>
                                        <p:attrNameLst>
                                          <p:attrName>ppt_x</p:attrName>
                                        </p:attrNameLst>
                                      </p:cBhvr>
                                      <p:tavLst>
                                        <p:tav tm="0">
                                          <p:val>
                                            <p:strVal val="#ppt_x"/>
                                          </p:val>
                                        </p:tav>
                                        <p:tav tm="100000">
                                          <p:val>
                                            <p:strVal val="#ppt_x"/>
                                          </p:val>
                                        </p:tav>
                                      </p:tavLst>
                                    </p:anim>
                                    <p:anim calcmode="lin" valueType="num">
                                      <p:cBhvr additive="base">
                                        <p:cTn id="14" dur="500" fill="hold"/>
                                        <p:tgtEl>
                                          <p:spTgt spid="1536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图片 37889" descr="17"/>
          <p:cNvPicPr>
            <a:picLocks noChangeAspect="1"/>
          </p:cNvPicPr>
          <p:nvPr/>
        </p:nvPicPr>
        <p:blipFill>
          <a:blip r:embed="rId1"/>
          <a:stretch>
            <a:fillRect/>
          </a:stretch>
        </p:blipFill>
        <p:spPr>
          <a:xfrm>
            <a:off x="1523048" y="0"/>
            <a:ext cx="9145588" cy="1465263"/>
          </a:xfrm>
          <a:prstGeom prst="rect">
            <a:avLst/>
          </a:prstGeom>
          <a:noFill/>
          <a:ln w="9525">
            <a:noFill/>
          </a:ln>
        </p:spPr>
      </p:pic>
      <p:sp>
        <p:nvSpPr>
          <p:cNvPr id="37891" name="圆角矩形 13"/>
          <p:cNvSpPr/>
          <p:nvPr/>
        </p:nvSpPr>
        <p:spPr>
          <a:xfrm flipV="1">
            <a:off x="9912986" y="692150"/>
            <a:ext cx="755650" cy="217488"/>
          </a:xfrm>
          <a:prstGeom prst="roundRect">
            <a:avLst>
              <a:gd name="adj" fmla="val 16667"/>
            </a:avLst>
          </a:prstGeom>
          <a:solidFill>
            <a:srgbClr val="E46C0A">
              <a:alpha val="42999"/>
            </a:srgbClr>
          </a:solidFill>
          <a:ln w="9525">
            <a:noFill/>
          </a:ln>
        </p:spPr>
        <p:txBody>
          <a:bodyPr rot="10800000" anchor="ctr"/>
          <a:lstStyle/>
          <a:p>
            <a:pPr algn="ctr"/>
            <a:endParaRPr lang="zh-CN" altLang="en-US" dirty="0">
              <a:solidFill>
                <a:srgbClr val="FFFFFF"/>
              </a:solidFill>
              <a:latin typeface="Arial" panose="020B0604020202020204" charset="-122"/>
              <a:ea typeface="宋体" panose="02010600030101010101" pitchFamily="2" charset="-122"/>
            </a:endParaRPr>
          </a:p>
        </p:txBody>
      </p:sp>
      <p:pic>
        <p:nvPicPr>
          <p:cNvPr id="37892" name="图片 37891" descr="18"/>
          <p:cNvPicPr>
            <a:picLocks noChangeAspect="1"/>
          </p:cNvPicPr>
          <p:nvPr/>
        </p:nvPicPr>
        <p:blipFill>
          <a:blip r:embed="rId2"/>
          <a:stretch>
            <a:fillRect/>
          </a:stretch>
        </p:blipFill>
        <p:spPr>
          <a:xfrm>
            <a:off x="1523048" y="1490663"/>
            <a:ext cx="9145588" cy="5367337"/>
          </a:xfrm>
          <a:prstGeom prst="rect">
            <a:avLst/>
          </a:prstGeom>
          <a:noFill/>
          <a:ln w="9525">
            <a:noFill/>
          </a:ln>
        </p:spPr>
      </p:pic>
      <p:sp>
        <p:nvSpPr>
          <p:cNvPr id="37893" name="矩形 37892"/>
          <p:cNvSpPr/>
          <p:nvPr/>
        </p:nvSpPr>
        <p:spPr>
          <a:xfrm>
            <a:off x="3793173" y="2060575"/>
            <a:ext cx="790575" cy="288925"/>
          </a:xfrm>
          <a:prstGeom prst="rect">
            <a:avLst/>
          </a:prstGeom>
          <a:noFill/>
          <a:ln w="38100" cap="flat" cmpd="sng">
            <a:solidFill>
              <a:srgbClr val="FF0000"/>
            </a:solidFill>
            <a:prstDash val="solid"/>
            <a:miter/>
            <a:headEnd type="none" w="med" len="med"/>
            <a:tailEnd type="none" w="med" len="med"/>
          </a:ln>
        </p:spPr>
        <p:txBody>
          <a:bodyPr anchor="t"/>
          <a:lstStyle/>
          <a:p>
            <a:endParaRPr lang="zh-CN" altLang="en-US">
              <a:latin typeface="宋体" panose="02010600030101010101" pitchFamily="2" charset="-122"/>
              <a:ea typeface="Arial" panose="020B0604020202020204" pitchFamily="34" charset="0"/>
            </a:endParaRPr>
          </a:p>
        </p:txBody>
      </p:sp>
      <p:sp>
        <p:nvSpPr>
          <p:cNvPr id="37894" name="圆角矩形 13"/>
          <p:cNvSpPr/>
          <p:nvPr/>
        </p:nvSpPr>
        <p:spPr>
          <a:xfrm flipV="1">
            <a:off x="1523048" y="2420938"/>
            <a:ext cx="2051050" cy="2952750"/>
          </a:xfrm>
          <a:prstGeom prst="roundRect">
            <a:avLst>
              <a:gd name="adj" fmla="val 16667"/>
            </a:avLst>
          </a:prstGeom>
          <a:solidFill>
            <a:srgbClr val="E46C0A">
              <a:alpha val="42999"/>
            </a:srgbClr>
          </a:solidFill>
          <a:ln w="9525">
            <a:noFill/>
          </a:ln>
        </p:spPr>
        <p:txBody>
          <a:bodyPr rot="10800000" anchor="ctr"/>
          <a:lstStyle/>
          <a:p>
            <a:pPr algn="ctr"/>
            <a:endParaRPr lang="zh-CN" altLang="en-US" dirty="0">
              <a:solidFill>
                <a:srgbClr val="FFFFFF"/>
              </a:solidFill>
              <a:latin typeface="Arial" panose="020B0604020202020204" charset="-122"/>
              <a:ea typeface="宋体" panose="02010600030101010101" pitchFamily="2" charset="-122"/>
            </a:endParaRPr>
          </a:p>
        </p:txBody>
      </p:sp>
      <p:sp>
        <p:nvSpPr>
          <p:cNvPr id="37895" name="圆角矩形 13"/>
          <p:cNvSpPr/>
          <p:nvPr/>
        </p:nvSpPr>
        <p:spPr>
          <a:xfrm flipV="1">
            <a:off x="9912986" y="2060575"/>
            <a:ext cx="755650" cy="217488"/>
          </a:xfrm>
          <a:prstGeom prst="roundRect">
            <a:avLst>
              <a:gd name="adj" fmla="val 16667"/>
            </a:avLst>
          </a:prstGeom>
          <a:solidFill>
            <a:srgbClr val="E46C0A">
              <a:alpha val="42999"/>
            </a:srgbClr>
          </a:solidFill>
          <a:ln w="9525">
            <a:noFill/>
          </a:ln>
        </p:spPr>
        <p:txBody>
          <a:bodyPr rot="10800000" anchor="ctr"/>
          <a:lstStyle/>
          <a:p>
            <a:pPr algn="ctr"/>
            <a:endParaRPr lang="zh-CN" altLang="en-US" dirty="0">
              <a:solidFill>
                <a:srgbClr val="FFFFFF"/>
              </a:solidFill>
              <a:latin typeface="Arial" panose="020B0604020202020204" charset="-122"/>
              <a:ea typeface="宋体" panose="02010600030101010101" pitchFamily="2" charset="-122"/>
            </a:endParaRPr>
          </a:p>
        </p:txBody>
      </p:sp>
      <p:sp>
        <p:nvSpPr>
          <p:cNvPr id="37896" name="圆角矩形 13"/>
          <p:cNvSpPr/>
          <p:nvPr/>
        </p:nvSpPr>
        <p:spPr>
          <a:xfrm flipV="1">
            <a:off x="3793173" y="2349500"/>
            <a:ext cx="6696075" cy="2087563"/>
          </a:xfrm>
          <a:prstGeom prst="roundRect">
            <a:avLst>
              <a:gd name="adj" fmla="val 16667"/>
            </a:avLst>
          </a:prstGeom>
          <a:solidFill>
            <a:srgbClr val="E46C0A">
              <a:alpha val="42999"/>
            </a:srgbClr>
          </a:solidFill>
          <a:ln w="9525">
            <a:noFill/>
          </a:ln>
        </p:spPr>
        <p:txBody>
          <a:bodyPr rot="10800000" anchor="ctr"/>
          <a:lstStyle/>
          <a:p>
            <a:pPr algn="ctr"/>
            <a:endParaRPr lang="zh-CN" altLang="en-US" dirty="0">
              <a:solidFill>
                <a:srgbClr val="FFFFFF"/>
              </a:solidFill>
              <a:latin typeface="Arial" panose="020B0604020202020204" charset="-122"/>
              <a:ea typeface="宋体" panose="02010600030101010101" pitchFamily="2" charset="-122"/>
            </a:endParaRPr>
          </a:p>
        </p:txBody>
      </p:sp>
      <p:sp>
        <p:nvSpPr>
          <p:cNvPr id="55304" name="日期占位符 1"/>
          <p:cNvSpPr>
            <a:spLocks noGrp="1"/>
          </p:cNvSpPr>
          <p:nvPr>
            <p:ph type="dt" sz="half" idx="10"/>
          </p:nvPr>
        </p:nvSpPr>
        <p:spPr/>
        <p:txBody>
          <a:bodyPr anchor="ctr"/>
          <a:lstStyle>
            <a:lvl1pPr marL="0" lvl="0" indent="0" algn="l" defTabSz="914400" eaLnBrk="1" fontAlgn="base" latinLnBrk="0" hangingPunct="1">
              <a:lnSpc>
                <a:spcPct val="100000"/>
              </a:lnSpc>
              <a:spcBef>
                <a:spcPct val="0"/>
              </a:spcBef>
              <a:spcAft>
                <a:spcPct val="0"/>
              </a:spcAft>
              <a:buFont typeface="Arial" panose="020B0604020202020204" charset="-122"/>
              <a:buNone/>
              <a:defRPr sz="1800" b="0" i="0" u="none" kern="1200" baseline="0">
                <a:solidFill>
                  <a:schemeClr val="tx1"/>
                </a:solidFill>
                <a:latin typeface="Arial" panose="020B0604020202020204" charset="-122"/>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5pPr>
          </a:lstStyle>
          <a:p>
            <a:pPr lvl="0" indent="0"/>
            <a:endParaRPr lang="zh-CN" altLang="en-US" sz="1200" dirty="0">
              <a:solidFill>
                <a:srgbClr val="A6A6A6"/>
              </a:solidFill>
              <a:latin typeface="宋体" panose="02010600030101010101" pitchFamily="2" charset="-122"/>
              <a:ea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891"/>
                                        </p:tgtEl>
                                        <p:attrNameLst>
                                          <p:attrName>style.visibility</p:attrName>
                                        </p:attrNameLst>
                                      </p:cBhvr>
                                      <p:to>
                                        <p:strVal val="visible"/>
                                      </p:to>
                                    </p:set>
                                    <p:animEffect transition="in" filter="fade">
                                      <p:cBhvr>
                                        <p:cTn id="7" dur="500"/>
                                        <p:tgtEl>
                                          <p:spTgt spid="37891"/>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37891"/>
                                        </p:tgtEl>
                                        <p:attrNameLst>
                                          <p:attrName>style.visibility</p:attrName>
                                        </p:attrNameLst>
                                      </p:cBhvr>
                                      <p:to>
                                        <p:strVal val="visible"/>
                                      </p:to>
                                    </p:set>
                                    <p:animEffect transition="in" filter="fade">
                                      <p:cBhvr>
                                        <p:cTn id="11" dur="500"/>
                                        <p:tgtEl>
                                          <p:spTgt spid="37891"/>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1" fill="hold" nodeType="clickEffect">
                                  <p:stCondLst>
                                    <p:cond delay="0"/>
                                  </p:stCondLst>
                                  <p:childTnLst>
                                    <p:set>
                                      <p:cBhvr>
                                        <p:cTn id="15" dur="1" fill="hold">
                                          <p:stCondLst>
                                            <p:cond delay="0"/>
                                          </p:stCondLst>
                                        </p:cTn>
                                        <p:tgtEl>
                                          <p:spTgt spid="37892"/>
                                        </p:tgtEl>
                                        <p:attrNameLst>
                                          <p:attrName>style.visibility</p:attrName>
                                        </p:attrNameLst>
                                      </p:cBhvr>
                                      <p:to>
                                        <p:strVal val="visible"/>
                                      </p:to>
                                    </p:set>
                                    <p:animEffect transition="in" filter="slide(fromTop)">
                                      <p:cBhvr>
                                        <p:cTn id="16" dur="500"/>
                                        <p:tgtEl>
                                          <p:spTgt spid="37892"/>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8" fill="hold" nodeType="clickEffect">
                                  <p:stCondLst>
                                    <p:cond delay="0"/>
                                  </p:stCondLst>
                                  <p:childTnLst>
                                    <p:set>
                                      <p:cBhvr>
                                        <p:cTn id="20" dur="1" fill="hold">
                                          <p:stCondLst>
                                            <p:cond delay="0"/>
                                          </p:stCondLst>
                                        </p:cTn>
                                        <p:tgtEl>
                                          <p:spTgt spid="37893"/>
                                        </p:tgtEl>
                                        <p:attrNameLst>
                                          <p:attrName>style.visibility</p:attrName>
                                        </p:attrNameLst>
                                      </p:cBhvr>
                                      <p:to>
                                        <p:strVal val="visible"/>
                                      </p:to>
                                    </p:set>
                                    <p:animEffect transition="in" filter="wheel(8)">
                                      <p:cBhvr>
                                        <p:cTn id="21" dur="500"/>
                                        <p:tgtEl>
                                          <p:spTgt spid="3789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7894"/>
                                        </p:tgtEl>
                                        <p:attrNameLst>
                                          <p:attrName>style.visibility</p:attrName>
                                        </p:attrNameLst>
                                      </p:cBhvr>
                                      <p:to>
                                        <p:strVal val="visible"/>
                                      </p:to>
                                    </p:set>
                                    <p:animEffect transition="in" filter="fade">
                                      <p:cBhvr>
                                        <p:cTn id="26" dur="500"/>
                                        <p:tgtEl>
                                          <p:spTgt spid="37894"/>
                                        </p:tgtEl>
                                      </p:cBhvr>
                                    </p:animEffect>
                                  </p:childTnLst>
                                </p:cTn>
                              </p:par>
                            </p:childTnLst>
                          </p:cTn>
                        </p:par>
                        <p:par>
                          <p:cTn id="27" fill="hold">
                            <p:stCondLst>
                              <p:cond delay="500"/>
                            </p:stCondLst>
                            <p:childTnLst>
                              <p:par>
                                <p:cTn id="28" presetID="10" presetClass="entr" presetSubtype="0" fill="hold" grpId="1" nodeType="afterEffect">
                                  <p:stCondLst>
                                    <p:cond delay="0"/>
                                  </p:stCondLst>
                                  <p:childTnLst>
                                    <p:set>
                                      <p:cBhvr>
                                        <p:cTn id="29" dur="1" fill="hold">
                                          <p:stCondLst>
                                            <p:cond delay="0"/>
                                          </p:stCondLst>
                                        </p:cTn>
                                        <p:tgtEl>
                                          <p:spTgt spid="37894"/>
                                        </p:tgtEl>
                                        <p:attrNameLst>
                                          <p:attrName>style.visibility</p:attrName>
                                        </p:attrNameLst>
                                      </p:cBhvr>
                                      <p:to>
                                        <p:strVal val="visible"/>
                                      </p:to>
                                    </p:set>
                                    <p:animEffect transition="in" filter="fade">
                                      <p:cBhvr>
                                        <p:cTn id="30" dur="500"/>
                                        <p:tgtEl>
                                          <p:spTgt spid="3789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7895"/>
                                        </p:tgtEl>
                                        <p:attrNameLst>
                                          <p:attrName>style.visibility</p:attrName>
                                        </p:attrNameLst>
                                      </p:cBhvr>
                                      <p:to>
                                        <p:strVal val="visible"/>
                                      </p:to>
                                    </p:set>
                                    <p:animEffect transition="in" filter="fade">
                                      <p:cBhvr>
                                        <p:cTn id="35" dur="500"/>
                                        <p:tgtEl>
                                          <p:spTgt spid="37895"/>
                                        </p:tgtEl>
                                      </p:cBhvr>
                                    </p:animEffect>
                                  </p:childTnLst>
                                </p:cTn>
                              </p:par>
                            </p:childTnLst>
                          </p:cTn>
                        </p:par>
                        <p:par>
                          <p:cTn id="36" fill="hold">
                            <p:stCondLst>
                              <p:cond delay="500"/>
                            </p:stCondLst>
                            <p:childTnLst>
                              <p:par>
                                <p:cTn id="37" presetID="10" presetClass="entr" presetSubtype="0" fill="hold" grpId="1" nodeType="afterEffect">
                                  <p:stCondLst>
                                    <p:cond delay="0"/>
                                  </p:stCondLst>
                                  <p:childTnLst>
                                    <p:set>
                                      <p:cBhvr>
                                        <p:cTn id="38" dur="1" fill="hold">
                                          <p:stCondLst>
                                            <p:cond delay="0"/>
                                          </p:stCondLst>
                                        </p:cTn>
                                        <p:tgtEl>
                                          <p:spTgt spid="37895"/>
                                        </p:tgtEl>
                                        <p:attrNameLst>
                                          <p:attrName>style.visibility</p:attrName>
                                        </p:attrNameLst>
                                      </p:cBhvr>
                                      <p:to>
                                        <p:strVal val="visible"/>
                                      </p:to>
                                    </p:set>
                                    <p:animEffect transition="in" filter="fade">
                                      <p:cBhvr>
                                        <p:cTn id="39" dur="500"/>
                                        <p:tgtEl>
                                          <p:spTgt spid="3789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7896"/>
                                        </p:tgtEl>
                                        <p:attrNameLst>
                                          <p:attrName>style.visibility</p:attrName>
                                        </p:attrNameLst>
                                      </p:cBhvr>
                                      <p:to>
                                        <p:strVal val="visible"/>
                                      </p:to>
                                    </p:set>
                                    <p:animEffect transition="in" filter="fade">
                                      <p:cBhvr>
                                        <p:cTn id="44" dur="500"/>
                                        <p:tgtEl>
                                          <p:spTgt spid="37896"/>
                                        </p:tgtEl>
                                      </p:cBhvr>
                                    </p:animEffect>
                                  </p:childTnLst>
                                </p:cTn>
                              </p:par>
                            </p:childTnLst>
                          </p:cTn>
                        </p:par>
                        <p:par>
                          <p:cTn id="45" fill="hold">
                            <p:stCondLst>
                              <p:cond delay="500"/>
                            </p:stCondLst>
                            <p:childTnLst>
                              <p:par>
                                <p:cTn id="46" presetID="10" presetClass="entr" presetSubtype="0" fill="hold" grpId="1" nodeType="afterEffect">
                                  <p:stCondLst>
                                    <p:cond delay="0"/>
                                  </p:stCondLst>
                                  <p:childTnLst>
                                    <p:set>
                                      <p:cBhvr>
                                        <p:cTn id="47" dur="1" fill="hold">
                                          <p:stCondLst>
                                            <p:cond delay="0"/>
                                          </p:stCondLst>
                                        </p:cTn>
                                        <p:tgtEl>
                                          <p:spTgt spid="37896"/>
                                        </p:tgtEl>
                                        <p:attrNameLst>
                                          <p:attrName>style.visibility</p:attrName>
                                        </p:attrNameLst>
                                      </p:cBhvr>
                                      <p:to>
                                        <p:strVal val="visible"/>
                                      </p:to>
                                    </p:set>
                                    <p:animEffect transition="in" filter="fade">
                                      <p:cBhvr>
                                        <p:cTn id="48" dur="500"/>
                                        <p:tgtEl>
                                          <p:spTgt spid="378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ldLvl="0" animBg="1"/>
      <p:bldP spid="37891" grpId="1" bldLvl="0" animBg="1"/>
      <p:bldP spid="37894" grpId="0" bldLvl="0" animBg="1"/>
      <p:bldP spid="37894" grpId="1" bldLvl="0" animBg="1"/>
      <p:bldP spid="37895" grpId="0" bldLvl="0" animBg="1"/>
      <p:bldP spid="37895" grpId="1" bldLvl="0" animBg="1"/>
      <p:bldP spid="37896" grpId="0" bldLvl="0" animBg="1"/>
      <p:bldP spid="37896" grpId="1"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图片 44033" descr="18"/>
          <p:cNvPicPr>
            <a:picLocks noChangeAspect="1"/>
          </p:cNvPicPr>
          <p:nvPr/>
        </p:nvPicPr>
        <p:blipFill>
          <a:blip r:embed="rId1"/>
          <a:stretch>
            <a:fillRect/>
          </a:stretch>
        </p:blipFill>
        <p:spPr>
          <a:xfrm>
            <a:off x="1523048" y="692150"/>
            <a:ext cx="9145588" cy="5367338"/>
          </a:xfrm>
          <a:prstGeom prst="rect">
            <a:avLst/>
          </a:prstGeom>
          <a:noFill/>
          <a:ln w="9525">
            <a:noFill/>
          </a:ln>
        </p:spPr>
      </p:pic>
      <p:sp>
        <p:nvSpPr>
          <p:cNvPr id="44035" name="圆角矩形 13"/>
          <p:cNvSpPr/>
          <p:nvPr/>
        </p:nvSpPr>
        <p:spPr>
          <a:xfrm flipV="1">
            <a:off x="7104698" y="1341438"/>
            <a:ext cx="792163" cy="214312"/>
          </a:xfrm>
          <a:prstGeom prst="roundRect">
            <a:avLst>
              <a:gd name="adj" fmla="val 16667"/>
            </a:avLst>
          </a:prstGeom>
          <a:solidFill>
            <a:srgbClr val="E46C0A">
              <a:alpha val="42999"/>
            </a:srgbClr>
          </a:solidFill>
          <a:ln w="9525">
            <a:noFill/>
          </a:ln>
        </p:spPr>
        <p:txBody>
          <a:bodyPr rot="10800000" anchor="ctr"/>
          <a:lstStyle/>
          <a:p>
            <a:pPr algn="ctr"/>
            <a:endParaRPr lang="zh-CN" altLang="en-US" dirty="0">
              <a:solidFill>
                <a:srgbClr val="FFFFFF"/>
              </a:solidFill>
              <a:latin typeface="Arial" panose="020B0604020202020204" charset="-122"/>
              <a:ea typeface="宋体" panose="02010600030101010101" pitchFamily="2" charset="-122"/>
            </a:endParaRPr>
          </a:p>
        </p:txBody>
      </p:sp>
      <p:pic>
        <p:nvPicPr>
          <p:cNvPr id="44036" name="图片 44035" descr="25"/>
          <p:cNvPicPr>
            <a:picLocks noChangeAspect="1"/>
          </p:cNvPicPr>
          <p:nvPr/>
        </p:nvPicPr>
        <p:blipFill>
          <a:blip r:embed="rId2"/>
          <a:stretch>
            <a:fillRect/>
          </a:stretch>
        </p:blipFill>
        <p:spPr>
          <a:xfrm>
            <a:off x="1523048" y="260350"/>
            <a:ext cx="9145588" cy="6292850"/>
          </a:xfrm>
          <a:prstGeom prst="rect">
            <a:avLst/>
          </a:prstGeom>
          <a:noFill/>
          <a:ln w="9525">
            <a:noFill/>
          </a:ln>
        </p:spPr>
      </p:pic>
      <p:sp>
        <p:nvSpPr>
          <p:cNvPr id="44037" name="直接连接符 44036"/>
          <p:cNvSpPr/>
          <p:nvPr/>
        </p:nvSpPr>
        <p:spPr>
          <a:xfrm>
            <a:off x="2494598" y="1628775"/>
            <a:ext cx="4394200" cy="0"/>
          </a:xfrm>
          <a:prstGeom prst="line">
            <a:avLst/>
          </a:prstGeom>
          <a:ln w="38100" cap="flat" cmpd="sng">
            <a:solidFill>
              <a:srgbClr val="FF0000"/>
            </a:solidFill>
            <a:prstDash val="solid"/>
            <a:round/>
            <a:headEnd type="none" w="med" len="med"/>
            <a:tailEnd type="none" w="med" len="med"/>
          </a:ln>
        </p:spPr>
        <p:txBody>
          <a:bodyPr anchor="t"/>
          <a:lstStyle/>
          <a:p>
            <a:endParaRPr lang="zh-CN" altLang="en-US">
              <a:latin typeface="宋体" panose="02010600030101010101" pitchFamily="2" charset="-122"/>
              <a:ea typeface="Arial" panose="020B0604020202020204" pitchFamily="34" charset="0"/>
            </a:endParaRPr>
          </a:p>
        </p:txBody>
      </p:sp>
      <p:sp>
        <p:nvSpPr>
          <p:cNvPr id="61445" name="日期占位符 1"/>
          <p:cNvSpPr>
            <a:spLocks noGrp="1"/>
          </p:cNvSpPr>
          <p:nvPr>
            <p:ph type="dt" sz="half" idx="10"/>
          </p:nvPr>
        </p:nvSpPr>
        <p:spPr/>
        <p:txBody>
          <a:bodyPr anchor="ctr"/>
          <a:lstStyle>
            <a:lvl1pPr marL="0" lvl="0" indent="0" algn="l" defTabSz="914400" eaLnBrk="1" fontAlgn="base" latinLnBrk="0" hangingPunct="1">
              <a:lnSpc>
                <a:spcPct val="100000"/>
              </a:lnSpc>
              <a:spcBef>
                <a:spcPct val="0"/>
              </a:spcBef>
              <a:spcAft>
                <a:spcPct val="0"/>
              </a:spcAft>
              <a:buFont typeface="Arial" panose="020B0604020202020204" charset="-122"/>
              <a:buNone/>
              <a:defRPr sz="1800" b="0" i="0" u="none" kern="1200" baseline="0">
                <a:solidFill>
                  <a:schemeClr val="tx1"/>
                </a:solidFill>
                <a:latin typeface="Arial" panose="020B0604020202020204" charset="-122"/>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5pPr>
          </a:lstStyle>
          <a:p>
            <a:pPr lvl="0" indent="0"/>
            <a:endParaRPr lang="zh-CN" altLang="en-US" sz="1200" dirty="0">
              <a:solidFill>
                <a:srgbClr val="A6A6A6"/>
              </a:solidFill>
              <a:latin typeface="宋体" panose="02010600030101010101" pitchFamily="2" charset="-122"/>
              <a:ea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035"/>
                                        </p:tgtEl>
                                        <p:attrNameLst>
                                          <p:attrName>style.visibility</p:attrName>
                                        </p:attrNameLst>
                                      </p:cBhvr>
                                      <p:to>
                                        <p:strVal val="visible"/>
                                      </p:to>
                                    </p:set>
                                    <p:animEffect transition="in" filter="fade">
                                      <p:cBhvr>
                                        <p:cTn id="7" dur="500"/>
                                        <p:tgtEl>
                                          <p:spTgt spid="44035"/>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44035"/>
                                        </p:tgtEl>
                                        <p:attrNameLst>
                                          <p:attrName>style.visibility</p:attrName>
                                        </p:attrNameLst>
                                      </p:cBhvr>
                                      <p:to>
                                        <p:strVal val="visible"/>
                                      </p:to>
                                    </p:set>
                                    <p:animEffect transition="in" filter="fade">
                                      <p:cBhvr>
                                        <p:cTn id="11" dur="500"/>
                                        <p:tgtEl>
                                          <p:spTgt spid="44035"/>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44036"/>
                                        </p:tgtEl>
                                        <p:attrNameLst>
                                          <p:attrName>style.visibility</p:attrName>
                                        </p:attrNameLst>
                                      </p:cBhvr>
                                      <p:to>
                                        <p:strVal val="visible"/>
                                      </p:to>
                                    </p:set>
                                    <p:animEffect transition="in" filter="dissolve">
                                      <p:cBhvr>
                                        <p:cTn id="16" dur="500"/>
                                        <p:tgtEl>
                                          <p:spTgt spid="44036"/>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44037"/>
                                        </p:tgtEl>
                                        <p:attrNameLst>
                                          <p:attrName>style.visibility</p:attrName>
                                        </p:attrNameLst>
                                      </p:cBhvr>
                                      <p:to>
                                        <p:strVal val="visible"/>
                                      </p:to>
                                    </p:set>
                                    <p:anim calcmode="lin" valueType="num">
                                      <p:cBhvr>
                                        <p:cTn id="21" dur="500" fill="hold"/>
                                        <p:tgtEl>
                                          <p:spTgt spid="44037"/>
                                        </p:tgtEl>
                                        <p:attrNameLst>
                                          <p:attrName>ppt_w</p:attrName>
                                        </p:attrNameLst>
                                      </p:cBhvr>
                                      <p:tavLst>
                                        <p:tav tm="0">
                                          <p:val>
                                            <p:strVal val="#ppt_w*0.70"/>
                                          </p:val>
                                        </p:tav>
                                        <p:tav tm="100000">
                                          <p:val>
                                            <p:strVal val="#ppt_w"/>
                                          </p:val>
                                        </p:tav>
                                      </p:tavLst>
                                    </p:anim>
                                    <p:anim calcmode="lin" valueType="num">
                                      <p:cBhvr>
                                        <p:cTn id="22" dur="500" fill="hold"/>
                                        <p:tgtEl>
                                          <p:spTgt spid="44037"/>
                                        </p:tgtEl>
                                        <p:attrNameLst>
                                          <p:attrName>ppt_h</p:attrName>
                                        </p:attrNameLst>
                                      </p:cBhvr>
                                      <p:tavLst>
                                        <p:tav tm="0">
                                          <p:val>
                                            <p:strVal val="#ppt_h"/>
                                          </p:val>
                                        </p:tav>
                                        <p:tav tm="100000">
                                          <p:val>
                                            <p:strVal val="#ppt_h"/>
                                          </p:val>
                                        </p:tav>
                                      </p:tavLst>
                                    </p:anim>
                                    <p:animEffect transition="in" filter="fade">
                                      <p:cBhvr>
                                        <p:cTn id="23" dur="500"/>
                                        <p:tgtEl>
                                          <p:spTgt spid="44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ldLvl="0" animBg="1"/>
      <p:bldP spid="44035" grpId="1"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l="15014" t="14696" r="12759" b="38773"/>
          <a:stretch>
            <a:fillRect/>
          </a:stretch>
        </p:blipFill>
        <p:spPr>
          <a:xfrm>
            <a:off x="2539" y="0"/>
            <a:ext cx="12187177" cy="6858000"/>
          </a:xfrm>
          <a:prstGeom prst="rect">
            <a:avLst/>
          </a:prstGeom>
        </p:spPr>
      </p:pic>
      <p:pic>
        <p:nvPicPr>
          <p:cNvPr id="11" name="图片 10"/>
          <p:cNvPicPr>
            <a:picLocks noChangeAspect="1"/>
          </p:cNvPicPr>
          <p:nvPr/>
        </p:nvPicPr>
        <p:blipFill rotWithShape="1">
          <a:blip r:embed="rId2">
            <a:extLst>
              <a:ext uri="{28A0092B-C50C-407E-A947-70E740481C1C}">
                <a14:useLocalDpi xmlns:a14="http://schemas.microsoft.com/office/drawing/2010/main" val="0"/>
              </a:ext>
            </a:extLst>
          </a:blip>
          <a:srcRect l="16731" t="61361" r="79379" b="32559"/>
          <a:stretch>
            <a:fillRect/>
          </a:stretch>
        </p:blipFill>
        <p:spPr>
          <a:xfrm rot="20827940">
            <a:off x="235988" y="266385"/>
            <a:ext cx="704850" cy="800101"/>
          </a:xfrm>
          <a:prstGeom prst="rect">
            <a:avLst/>
          </a:prstGeom>
        </p:spPr>
      </p:pic>
      <p:sp>
        <p:nvSpPr>
          <p:cNvPr id="2" name="文本框 1"/>
          <p:cNvSpPr txBox="1"/>
          <p:nvPr/>
        </p:nvSpPr>
        <p:spPr>
          <a:xfrm>
            <a:off x="971550" y="344170"/>
            <a:ext cx="4250055" cy="583565"/>
          </a:xfrm>
          <a:prstGeom prst="rect">
            <a:avLst/>
          </a:prstGeom>
          <a:noFill/>
        </p:spPr>
        <p:txBody>
          <a:bodyPr wrap="square" rtlCol="0">
            <a:spAutoFit/>
          </a:bodyPr>
          <a:lstStyle/>
          <a:p>
            <a:r>
              <a:rPr lang="en-US" altLang="zh-CN" sz="3200" dirty="0">
                <a:solidFill>
                  <a:schemeClr val="bg1"/>
                </a:solidFill>
                <a:latin typeface="方正静蕾简体" panose="02000000000000000000" pitchFamily="2" charset="-122"/>
                <a:ea typeface="方正静蕾简体" panose="02000000000000000000" pitchFamily="2" charset="-122"/>
              </a:rPr>
              <a:t>2</a:t>
            </a:r>
            <a:r>
              <a:rPr lang="zh-CN" altLang="en-US" sz="3200" dirty="0">
                <a:solidFill>
                  <a:schemeClr val="bg1"/>
                </a:solidFill>
                <a:latin typeface="方正静蕾简体" panose="02000000000000000000" pitchFamily="2" charset="-122"/>
                <a:ea typeface="方正静蕾简体" panose="02000000000000000000" pitchFamily="2" charset="-122"/>
              </a:rPr>
              <a:t>、CNKI+论文形成记</a:t>
            </a:r>
            <a:endParaRPr lang="zh-CN" altLang="en-US" sz="3200" dirty="0">
              <a:solidFill>
                <a:schemeClr val="bg1"/>
              </a:solidFill>
              <a:latin typeface="方正静蕾简体" panose="02000000000000000000" pitchFamily="2" charset="-122"/>
              <a:ea typeface="方正静蕾简体" panose="02000000000000000000" pitchFamily="2" charset="-122"/>
            </a:endParaRPr>
          </a:p>
        </p:txBody>
      </p:sp>
      <p:sp>
        <p:nvSpPr>
          <p:cNvPr id="18438" name="Text Box 5"/>
          <p:cNvSpPr txBox="1"/>
          <p:nvPr/>
        </p:nvSpPr>
        <p:spPr>
          <a:xfrm>
            <a:off x="3751580" y="1414145"/>
            <a:ext cx="6973570" cy="521970"/>
          </a:xfrm>
          <a:prstGeom prst="rect">
            <a:avLst/>
          </a:prstGeom>
          <a:noFill/>
          <a:ln w="9525">
            <a:noFill/>
          </a:ln>
        </p:spPr>
        <p:txBody>
          <a:bodyPr wrap="square" anchor="t">
            <a:spAutoFit/>
          </a:bodyPr>
          <a:lstStyle/>
          <a:p>
            <a:r>
              <a:rPr sz="2800" dirty="0">
                <a:solidFill>
                  <a:schemeClr val="bg1"/>
                </a:solidFill>
                <a:latin typeface="微软雅黑" panose="020B0503020204020204" pitchFamily="34" charset="-122"/>
                <a:ea typeface="微软雅黑" panose="020B0503020204020204" pitchFamily="34" charset="-122"/>
                <a:sym typeface="+mn-ea"/>
              </a:rPr>
              <a:t>   定稿——CNKI的导出参考文献</a:t>
            </a:r>
            <a:endParaRPr sz="2800" dirty="0">
              <a:solidFill>
                <a:schemeClr val="bg1"/>
              </a:solidFill>
              <a:latin typeface="微软雅黑" panose="020B0503020204020204" pitchFamily="34" charset="-122"/>
              <a:ea typeface="微软雅黑" panose="020B0503020204020204" pitchFamily="34" charset="-122"/>
              <a:sym typeface="+mn-ea"/>
            </a:endParaRPr>
          </a:p>
        </p:txBody>
      </p:sp>
      <p:sp>
        <p:nvSpPr>
          <p:cNvPr id="54" name="Shape 350"/>
          <p:cNvSpPr/>
          <p:nvPr/>
        </p:nvSpPr>
        <p:spPr>
          <a:xfrm>
            <a:off x="3404870" y="1543050"/>
            <a:ext cx="346710" cy="2800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3">
              <a:extLst>
                <a:ext uri="{28A0092B-C50C-407E-A947-70E740481C1C}">
                  <a14:useLocalDpi xmlns:a14="http://schemas.microsoft.com/office/drawing/2010/main" val="0"/>
                </a:ext>
              </a:extLst>
            </a:blip>
            <a:stretch>
              <a:fillRect/>
            </a:stretch>
          </a:blipFill>
          <a:ln w="12700" cap="flat">
            <a:noFill/>
            <a:miter lim="400000"/>
          </a:ln>
          <a:effectLst/>
        </p:spPr>
        <p:txBody>
          <a:bodyPr wrap="square" lIns="50800" tIns="50800" rIns="50800" bIns="50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00000"/>
              </a:lnSpc>
              <a:spcBef>
                <a:spcPts val="0"/>
              </a:spcBef>
              <a:defRPr sz="3200">
                <a:solidFill>
                  <a:srgbClr val="FFFFFF"/>
                </a:solidFill>
                <a:latin typeface="+mn-lt"/>
                <a:ea typeface="+mn-ea"/>
                <a:cs typeface="+mn-cs"/>
                <a:sym typeface="Helvetica Light"/>
              </a:defRPr>
            </a:pPr>
          </a:p>
        </p:txBody>
      </p:sp>
      <p:pic>
        <p:nvPicPr>
          <p:cNvPr id="31" name="图片 30"/>
          <p:cNvPicPr>
            <a:picLocks noChangeAspect="1"/>
          </p:cNvPicPr>
          <p:nvPr/>
        </p:nvPicPr>
        <p:blipFill>
          <a:blip r:embed="rId4"/>
          <a:stretch>
            <a:fillRect/>
          </a:stretch>
        </p:blipFill>
        <p:spPr>
          <a:xfrm>
            <a:off x="440055" y="1823085"/>
            <a:ext cx="2635885" cy="4471035"/>
          </a:xfrm>
          <a:prstGeom prst="rect">
            <a:avLst/>
          </a:prstGeom>
        </p:spPr>
      </p:pic>
      <p:sp>
        <p:nvSpPr>
          <p:cNvPr id="9" name="内容占位符 8"/>
          <p:cNvSpPr>
            <a:spLocks noGrp="1"/>
          </p:cNvSpPr>
          <p:nvPr>
            <p:ph idx="1"/>
          </p:nvPr>
        </p:nvSpPr>
        <p:spPr>
          <a:ln>
            <a:miter/>
          </a:ln>
        </p:spPr>
        <p:txBody>
          <a:bodyPr anchor="t">
            <a:normAutofit/>
          </a:bodyPr>
          <a:lstStyle/>
          <a:p>
            <a:pPr marL="0" indent="0" fontAlgn="base">
              <a:lnSpc>
                <a:spcPct val="120000"/>
              </a:lnSpc>
              <a:buNone/>
            </a:pPr>
            <a:endParaRPr lang="zh-CN" altLang="en-US" strike="noStrike" noProof="1">
              <a:solidFill>
                <a:schemeClr val="accent4"/>
              </a:solidFill>
              <a:latin typeface="宋体" panose="02010600030101010101" pitchFamily="2" charset="-122"/>
              <a:ea typeface="宋体" panose="02010600030101010101" pitchFamily="2" charset="-122"/>
            </a:endParaRPr>
          </a:p>
          <a:p>
            <a:pPr fontAlgn="base">
              <a:lnSpc>
                <a:spcPct val="120000"/>
              </a:lnSpc>
            </a:pPr>
            <a:endParaRPr lang="zh-CN" altLang="en-US" b="1" strike="noStrike" noProof="1">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sym typeface="+mn-ea"/>
            </a:endParaRPr>
          </a:p>
          <a:p>
            <a:pPr marL="0" indent="0" fontAlgn="base">
              <a:buNone/>
            </a:pPr>
            <a:endParaRPr lang="zh-CN" altLang="en-US" strike="noStrike" noProof="1">
              <a:solidFill>
                <a:schemeClr val="accent4"/>
              </a:solidFill>
              <a:latin typeface="宋体" panose="02010600030101010101" pitchFamily="2" charset="-122"/>
              <a:ea typeface="宋体" panose="02010600030101010101" pitchFamily="2" charset="-122"/>
              <a:sym typeface="+mn-ea"/>
            </a:endParaRPr>
          </a:p>
        </p:txBody>
      </p:sp>
      <p:pic>
        <p:nvPicPr>
          <p:cNvPr id="22" name="图片 21"/>
          <p:cNvPicPr>
            <a:picLocks noChangeAspect="1"/>
          </p:cNvPicPr>
          <p:nvPr/>
        </p:nvPicPr>
        <p:blipFill>
          <a:blip r:embed="rId5">
            <a:lum bright="70000" contrast="-70000"/>
          </a:blip>
          <a:stretch>
            <a:fillRect/>
          </a:stretch>
        </p:blipFill>
        <p:spPr>
          <a:xfrm rot="8102073">
            <a:off x="9596120" y="1532255"/>
            <a:ext cx="741045" cy="481965"/>
          </a:xfrm>
          <a:prstGeom prst="rect">
            <a:avLst/>
          </a:prstGeom>
        </p:spPr>
      </p:pic>
      <p:sp>
        <p:nvSpPr>
          <p:cNvPr id="23" name="文本框 36"/>
          <p:cNvSpPr txBox="1"/>
          <p:nvPr/>
        </p:nvSpPr>
        <p:spPr>
          <a:xfrm>
            <a:off x="10589358" y="1543050"/>
            <a:ext cx="2562762" cy="4603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2400" noProof="0" dirty="0">
                <a:ln>
                  <a:noFill/>
                </a:ln>
                <a:solidFill>
                  <a:schemeClr val="bg1"/>
                </a:solidFill>
                <a:uLnTx/>
                <a:uFillTx/>
                <a:latin typeface="微软雅黑" panose="020B0503020204020204" pitchFamily="34" charset="-122"/>
                <a:ea typeface="微软雅黑" panose="020B0503020204020204" pitchFamily="34" charset="-122"/>
              </a:rPr>
              <a:t>演示</a:t>
            </a:r>
            <a:r>
              <a:rPr lang="en-US" altLang="zh-CN" sz="2400" noProof="0" dirty="0">
                <a:ln>
                  <a:noFill/>
                </a:ln>
                <a:solidFill>
                  <a:schemeClr val="bg1"/>
                </a:solidFill>
                <a:uLnTx/>
                <a:uFillTx/>
                <a:latin typeface="微软雅黑" panose="020B0503020204020204" pitchFamily="34" charset="-122"/>
                <a:ea typeface="微软雅黑" panose="020B0503020204020204" pitchFamily="34" charset="-122"/>
              </a:rPr>
              <a:t> </a:t>
            </a:r>
            <a:endParaRPr lang="en-US" altLang="zh-CN" sz="2400" noProof="0" dirty="0">
              <a:ln>
                <a:noFill/>
              </a:ln>
              <a:solidFill>
                <a:schemeClr val="bg1"/>
              </a:solidFill>
              <a:uLnTx/>
              <a:uFillTx/>
              <a:latin typeface="微软雅黑" panose="020B0503020204020204" pitchFamily="34" charset="-122"/>
              <a:ea typeface="微软雅黑" panose="020B0503020204020204" pitchFamily="34" charset="-122"/>
            </a:endParaRPr>
          </a:p>
        </p:txBody>
      </p:sp>
      <p:sp>
        <p:nvSpPr>
          <p:cNvPr id="48130" name="内容占位符 48129"/>
          <p:cNvSpPr>
            <a:spLocks noGrp="1"/>
          </p:cNvSpPr>
          <p:nvPr/>
        </p:nvSpPr>
        <p:spPr>
          <a:xfrm>
            <a:off x="5221605" y="2703830"/>
            <a:ext cx="8231188" cy="4525963"/>
          </a:xfrm>
          <a:prstGeom prst="rect">
            <a:avLst/>
          </a:prstGeom>
          <a:noFill/>
          <a:ln w="9525">
            <a:noFill/>
          </a:ln>
        </p:spPr>
        <p:txBody>
          <a:bodyPr anchor="t"/>
          <a:lstStyle>
            <a:lvl1pPr marL="357505" lvl="0" indent="-357505" algn="l" defTabSz="914400" eaLnBrk="1" fontAlgn="base" latinLnBrk="0" hangingPunct="1">
              <a:lnSpc>
                <a:spcPct val="90000"/>
              </a:lnSpc>
              <a:spcBef>
                <a:spcPts val="1800"/>
              </a:spcBef>
              <a:spcAft>
                <a:spcPct val="0"/>
              </a:spcAft>
              <a:buClr>
                <a:srgbClr val="4B4852"/>
              </a:buClr>
              <a:buSzPct val="100000"/>
              <a:buBlip>
                <a:blip r:embed="rId6"/>
              </a:buBlip>
              <a:defRPr sz="2400" b="0" i="0" u="none" kern="1200" baseline="0">
                <a:solidFill>
                  <a:srgbClr val="716B81"/>
                </a:solidFill>
                <a:latin typeface="+mn-lt"/>
                <a:ea typeface="+mn-ea"/>
                <a:cs typeface="+mn-cs"/>
              </a:defRPr>
            </a:lvl1pPr>
            <a:lvl2pPr marL="357505" lvl="1" indent="-357505" algn="l" defTabSz="914400" eaLnBrk="1" fontAlgn="base" latinLnBrk="0" hangingPunct="1">
              <a:lnSpc>
                <a:spcPct val="130000"/>
              </a:lnSpc>
              <a:spcBef>
                <a:spcPct val="0"/>
              </a:spcBef>
              <a:spcAft>
                <a:spcPct val="0"/>
              </a:spcAft>
              <a:buFont typeface="Calibri" panose="020F0502020204030204" pitchFamily="2" charset="-128"/>
              <a:buChar char=" "/>
              <a:defRPr sz="1800" b="0" i="0" u="none" kern="1200" baseline="0">
                <a:solidFill>
                  <a:schemeClr val="tx1"/>
                </a:solidFill>
                <a:latin typeface="+mn-lt"/>
                <a:ea typeface="+mn-ea"/>
                <a:cs typeface="+mn-cs"/>
              </a:defRPr>
            </a:lvl2pPr>
            <a:lvl3pPr marL="1143000" lvl="2" indent="-228600" algn="l" defTabSz="914400" eaLnBrk="1" fontAlgn="base" latinLnBrk="0" hangingPunct="1">
              <a:lnSpc>
                <a:spcPct val="90000"/>
              </a:lnSpc>
              <a:spcBef>
                <a:spcPts val="500"/>
              </a:spcBef>
              <a:spcAft>
                <a:spcPct val="0"/>
              </a:spcAft>
              <a:buFont typeface="Calibri" panose="020F0502020204030204" pitchFamily="2" charset="-128"/>
              <a:buChar char="•"/>
              <a:defRPr sz="2000" b="0" i="0" u="none" kern="1200" baseline="0">
                <a:solidFill>
                  <a:srgbClr val="7F7F7F"/>
                </a:solidFill>
                <a:latin typeface="+mn-lt"/>
                <a:ea typeface="+mn-ea"/>
                <a:cs typeface="+mn-cs"/>
              </a:defRPr>
            </a:lvl3pPr>
            <a:lvl4pPr marL="1600200" lvl="3" indent="-228600" algn="l" defTabSz="914400" eaLnBrk="1" fontAlgn="base" latinLnBrk="0" hangingPunct="1">
              <a:lnSpc>
                <a:spcPct val="90000"/>
              </a:lnSpc>
              <a:spcBef>
                <a:spcPts val="500"/>
              </a:spcBef>
              <a:spcAft>
                <a:spcPct val="0"/>
              </a:spcAft>
              <a:buFont typeface="Calibri" panose="020F0502020204030204" pitchFamily="2" charset="-128"/>
              <a:buChar char="•"/>
              <a:defRPr sz="1800" b="0" i="0" u="none" kern="1200" baseline="0">
                <a:solidFill>
                  <a:srgbClr val="7F7F7F"/>
                </a:solidFill>
                <a:latin typeface="+mn-lt"/>
                <a:ea typeface="+mn-ea"/>
                <a:cs typeface="+mn-cs"/>
              </a:defRPr>
            </a:lvl4pPr>
            <a:lvl5pPr marL="2057400" lvl="4" indent="-228600" algn="l" defTabSz="914400" eaLnBrk="1" fontAlgn="base" latinLnBrk="0" hangingPunct="1">
              <a:lnSpc>
                <a:spcPct val="90000"/>
              </a:lnSpc>
              <a:spcBef>
                <a:spcPts val="500"/>
              </a:spcBef>
              <a:spcAft>
                <a:spcPct val="0"/>
              </a:spcAft>
              <a:buFont typeface="Calibri" panose="020F0502020204030204" pitchFamily="2" charset="-128"/>
              <a:buChar char="•"/>
              <a:defRPr sz="1800" b="0" i="0" u="none" kern="1200" baseline="0">
                <a:solidFill>
                  <a:srgbClr val="7F7F7F"/>
                </a:solidFill>
                <a:latin typeface="+mn-lt"/>
                <a:ea typeface="+mn-ea"/>
                <a:cs typeface="+mn-cs"/>
              </a:defRPr>
            </a:lvl5pPr>
            <a:lvl6pPr marL="2514600" lvl="5" indent="-228600" algn="l" defTabSz="914400" eaLnBrk="1" fontAlgn="base" latinLnBrk="0" hangingPunct="1">
              <a:lnSpc>
                <a:spcPct val="90000"/>
              </a:lnSpc>
              <a:spcBef>
                <a:spcPts val="500"/>
              </a:spcBef>
              <a:spcAft>
                <a:spcPct val="0"/>
              </a:spcAft>
              <a:buFont typeface="Calibri" panose="020F0502020204030204" pitchFamily="2" charset="-128"/>
              <a:buChar char="•"/>
              <a:defRPr sz="1800" b="0" i="0" u="none" kern="1200" baseline="0">
                <a:solidFill>
                  <a:srgbClr val="7F7F7F"/>
                </a:solidFill>
                <a:latin typeface="+mn-lt"/>
                <a:ea typeface="+mn-ea"/>
                <a:cs typeface="+mn-cs"/>
              </a:defRPr>
            </a:lvl6pPr>
            <a:lvl7pPr marL="2971800" lvl="6" indent="-228600" algn="l" defTabSz="914400" eaLnBrk="1" fontAlgn="base" latinLnBrk="0" hangingPunct="1">
              <a:lnSpc>
                <a:spcPct val="90000"/>
              </a:lnSpc>
              <a:spcBef>
                <a:spcPts val="500"/>
              </a:spcBef>
              <a:spcAft>
                <a:spcPct val="0"/>
              </a:spcAft>
              <a:buFont typeface="Calibri" panose="020F0502020204030204" pitchFamily="2" charset="-128"/>
              <a:buChar char="•"/>
              <a:defRPr sz="1800" b="0" i="0" u="none" kern="1200" baseline="0">
                <a:solidFill>
                  <a:srgbClr val="7F7F7F"/>
                </a:solidFill>
                <a:latin typeface="+mn-lt"/>
                <a:ea typeface="+mn-ea"/>
                <a:cs typeface="+mn-cs"/>
              </a:defRPr>
            </a:lvl7pPr>
            <a:lvl8pPr marL="3429000" lvl="7" indent="-228600" algn="l" defTabSz="914400" eaLnBrk="1" fontAlgn="base" latinLnBrk="0" hangingPunct="1">
              <a:lnSpc>
                <a:spcPct val="90000"/>
              </a:lnSpc>
              <a:spcBef>
                <a:spcPts val="500"/>
              </a:spcBef>
              <a:spcAft>
                <a:spcPct val="0"/>
              </a:spcAft>
              <a:buFont typeface="Calibri" panose="020F0502020204030204" pitchFamily="2" charset="-128"/>
              <a:buChar char="•"/>
              <a:defRPr sz="1800" b="0" i="0" u="none" kern="1200" baseline="0">
                <a:solidFill>
                  <a:srgbClr val="7F7F7F"/>
                </a:solidFill>
                <a:latin typeface="+mn-lt"/>
                <a:ea typeface="+mn-ea"/>
                <a:cs typeface="+mn-cs"/>
              </a:defRPr>
            </a:lvl8pPr>
            <a:lvl9pPr marL="3886200" lvl="8" indent="-228600" algn="l" defTabSz="914400" eaLnBrk="1" fontAlgn="base" latinLnBrk="0" hangingPunct="1">
              <a:lnSpc>
                <a:spcPct val="90000"/>
              </a:lnSpc>
              <a:spcBef>
                <a:spcPts val="500"/>
              </a:spcBef>
              <a:spcAft>
                <a:spcPct val="0"/>
              </a:spcAft>
              <a:buFont typeface="Calibri" panose="020F0502020204030204" pitchFamily="2" charset="-128"/>
              <a:buChar char="•"/>
              <a:defRPr sz="1800" b="0" i="0" u="none" kern="1200" baseline="0">
                <a:solidFill>
                  <a:srgbClr val="7F7F7F"/>
                </a:solidFill>
                <a:latin typeface="+mn-lt"/>
                <a:ea typeface="+mn-ea"/>
                <a:cs typeface="+mn-cs"/>
              </a:defRPr>
            </a:lvl9pPr>
          </a:lstStyle>
          <a:p>
            <a:r>
              <a:rPr lang="zh-CN" altLang="en-US" dirty="0">
                <a:solidFill>
                  <a:schemeClr val="bg1"/>
                </a:solidFill>
                <a:latin typeface="微软雅黑" panose="020B0503020204020204" pitchFamily="34" charset="-122"/>
                <a:ea typeface="微软雅黑" panose="020B0503020204020204" pitchFamily="34" charset="-122"/>
              </a:rPr>
              <a:t>请教指导老师！</a:t>
            </a:r>
            <a:endParaRPr lang="zh-CN" altLang="en-US" dirty="0">
              <a:solidFill>
                <a:schemeClr val="bg1"/>
              </a:solidFill>
              <a:latin typeface="微软雅黑" panose="020B0503020204020204" pitchFamily="34" charset="-122"/>
              <a:ea typeface="微软雅黑" panose="020B0503020204020204" pitchFamily="34" charset="-122"/>
            </a:endParaRPr>
          </a:p>
          <a:p>
            <a:pPr>
              <a:buNone/>
            </a:pPr>
            <a:endParaRPr lang="zh-CN" altLang="en-US" dirty="0">
              <a:solidFill>
                <a:schemeClr val="bg1"/>
              </a:solidFill>
              <a:latin typeface="微软雅黑" panose="020B0503020204020204" pitchFamily="34" charset="-122"/>
              <a:ea typeface="微软雅黑" panose="020B0503020204020204" pitchFamily="34" charset="-122"/>
            </a:endParaRPr>
          </a:p>
          <a:p>
            <a:r>
              <a:rPr lang="zh-CN" altLang="en-US" dirty="0">
                <a:solidFill>
                  <a:schemeClr val="bg1"/>
                </a:solidFill>
                <a:latin typeface="微软雅黑" panose="020B0503020204020204" pitchFamily="34" charset="-122"/>
                <a:ea typeface="微软雅黑" panose="020B0503020204020204" pitchFamily="34" charset="-122"/>
              </a:rPr>
              <a:t>完成定稿</a:t>
            </a:r>
            <a:endParaRPr lang="zh-CN" altLang="en-US" dirty="0">
              <a:solidFill>
                <a:schemeClr val="bg1"/>
              </a:solidFill>
              <a:latin typeface="微软雅黑" panose="020B0503020204020204" pitchFamily="34" charset="-122"/>
              <a:ea typeface="微软雅黑" panose="020B0503020204020204" pitchFamily="34" charset="-122"/>
            </a:endParaRPr>
          </a:p>
          <a:p>
            <a:pPr>
              <a:buNone/>
            </a:pPr>
            <a:r>
              <a:rPr lang="zh-CN" altLang="en-US" dirty="0">
                <a:solidFill>
                  <a:schemeClr val="bg1"/>
                </a:solidFill>
                <a:latin typeface="微软雅黑" panose="020B0503020204020204" pitchFamily="34" charset="-122"/>
                <a:ea typeface="微软雅黑" panose="020B0503020204020204" pitchFamily="34" charset="-122"/>
              </a:rPr>
              <a:t>    </a:t>
            </a:r>
            <a:endParaRPr lang="zh-CN" altLang="en-US" dirty="0">
              <a:solidFill>
                <a:schemeClr val="bg1"/>
              </a:solidFill>
              <a:latin typeface="微软雅黑" panose="020B0503020204020204" pitchFamily="34" charset="-122"/>
              <a:ea typeface="微软雅黑" panose="020B0503020204020204" pitchFamily="34" charset="-122"/>
            </a:endParaRPr>
          </a:p>
          <a:p>
            <a:pPr>
              <a:buNone/>
            </a:pPr>
            <a:r>
              <a:rPr lang="zh-CN" altLang="en-US" dirty="0">
                <a:solidFill>
                  <a:schemeClr val="bg1"/>
                </a:solidFill>
                <a:latin typeface="微软雅黑" panose="020B0503020204020204" pitchFamily="34" charset="-122"/>
                <a:ea typeface="微软雅黑" panose="020B0503020204020204" pitchFamily="34" charset="-122"/>
              </a:rPr>
              <a:t>     知识产权</a:t>
            </a:r>
            <a:r>
              <a:rPr lang="en-US" altLang="x-none"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保护！</a:t>
            </a:r>
            <a:endParaRPr lang="zh-CN" altLang="en-US"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8438"/>
                                        </p:tgtEl>
                                        <p:attrNameLst>
                                          <p:attrName>style.visibility</p:attrName>
                                        </p:attrNameLst>
                                      </p:cBhvr>
                                      <p:to>
                                        <p:strVal val="visible"/>
                                      </p:to>
                                    </p:set>
                                    <p:anim calcmode="discrete" valueType="clr">
                                      <p:cBhvr override="childStyle">
                                        <p:cTn id="7" dur="80"/>
                                        <p:tgtEl>
                                          <p:spTgt spid="1843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8438"/>
                                        </p:tgtEl>
                                        <p:attrNameLst>
                                          <p:attrName>fillcolor</p:attrName>
                                        </p:attrNameLst>
                                      </p:cBhvr>
                                      <p:tavLst>
                                        <p:tav tm="0">
                                          <p:val>
                                            <p:clrVal>
                                              <a:schemeClr val="accent2"/>
                                            </p:clrVal>
                                          </p:val>
                                        </p:tav>
                                        <p:tav tm="50000">
                                          <p:val>
                                            <p:clrVal>
                                              <a:schemeClr val="hlink"/>
                                            </p:clrVal>
                                          </p:val>
                                        </p:tav>
                                      </p:tavLst>
                                    </p:anim>
                                    <p:set>
                                      <p:cBhvr>
                                        <p:cTn id="9" dur="80"/>
                                        <p:tgtEl>
                                          <p:spTgt spid="1843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nodeType="clickEffect">
                                  <p:stCondLst>
                                    <p:cond delay="0"/>
                                  </p:stCondLst>
                                  <p:childTnLst>
                                    <p:set>
                                      <p:cBhvr>
                                        <p:cTn id="13" dur="1" fill="hold">
                                          <p:stCondLst>
                                            <p:cond delay="0"/>
                                          </p:stCondLst>
                                        </p:cTn>
                                        <p:tgtEl>
                                          <p:spTgt spid="48130">
                                            <p:txEl>
                                              <p:pRg st="3" end="3"/>
                                            </p:txEl>
                                          </p:spTgt>
                                        </p:tgtEl>
                                        <p:attrNameLst>
                                          <p:attrName>style.visibility</p:attrName>
                                        </p:attrNameLst>
                                      </p:cBhvr>
                                      <p:to>
                                        <p:strVal val="visible"/>
                                      </p:to>
                                    </p:set>
                                    <p:animEffect transition="in" filter="diamond(in)">
                                      <p:cBhvr>
                                        <p:cTn id="14" dur="500"/>
                                        <p:tgtEl>
                                          <p:spTgt spid="48130">
                                            <p:txEl>
                                              <p:pRg st="3" end="3"/>
                                            </p:txEl>
                                          </p:spTgt>
                                        </p:tgtEl>
                                      </p:cBhvr>
                                    </p:animEffect>
                                  </p:childTnLst>
                                </p:cTn>
                              </p:par>
                              <p:par>
                                <p:cTn id="15" presetID="8" presetClass="entr" presetSubtype="16" fill="hold" nodeType="withEffect">
                                  <p:stCondLst>
                                    <p:cond delay="0"/>
                                  </p:stCondLst>
                                  <p:childTnLst>
                                    <p:set>
                                      <p:cBhvr>
                                        <p:cTn id="16" dur="1" fill="hold">
                                          <p:stCondLst>
                                            <p:cond delay="0"/>
                                          </p:stCondLst>
                                        </p:cTn>
                                        <p:tgtEl>
                                          <p:spTgt spid="48130">
                                            <p:txEl>
                                              <p:pRg st="4" end="4"/>
                                            </p:txEl>
                                          </p:spTgt>
                                        </p:tgtEl>
                                        <p:attrNameLst>
                                          <p:attrName>style.visibility</p:attrName>
                                        </p:attrNameLst>
                                      </p:cBhvr>
                                      <p:to>
                                        <p:strVal val="visible"/>
                                      </p:to>
                                    </p:set>
                                    <p:animEffect transition="in" filter="diamond(in)">
                                      <p:cBhvr>
                                        <p:cTn id="17" dur="500"/>
                                        <p:tgtEl>
                                          <p:spTgt spid="481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9" name="图片 47108" descr="C:\Users\Administrator.PC-201503161620\Desktop\DAOCHU.JPGDAOCHU"/>
          <p:cNvPicPr>
            <a:picLocks noChangeAspect="1"/>
          </p:cNvPicPr>
          <p:nvPr/>
        </p:nvPicPr>
        <p:blipFill>
          <a:blip r:embed="rId1"/>
          <a:srcRect/>
          <a:stretch>
            <a:fillRect/>
          </a:stretch>
        </p:blipFill>
        <p:spPr>
          <a:xfrm>
            <a:off x="1604328" y="304641"/>
            <a:ext cx="9145588" cy="5375910"/>
          </a:xfrm>
          <a:prstGeom prst="rect">
            <a:avLst/>
          </a:prstGeom>
          <a:noFill/>
          <a:ln w="9525">
            <a:noFill/>
          </a:ln>
        </p:spPr>
      </p:pic>
      <p:sp>
        <p:nvSpPr>
          <p:cNvPr id="47110" name="矩形 47109"/>
          <p:cNvSpPr/>
          <p:nvPr/>
        </p:nvSpPr>
        <p:spPr>
          <a:xfrm>
            <a:off x="1889443" y="304800"/>
            <a:ext cx="2022475" cy="936625"/>
          </a:xfrm>
          <a:prstGeom prst="rect">
            <a:avLst/>
          </a:prstGeom>
          <a:noFill/>
          <a:ln w="38100" cap="flat" cmpd="sng">
            <a:solidFill>
              <a:srgbClr val="FF0000"/>
            </a:solidFill>
            <a:prstDash val="solid"/>
            <a:miter/>
            <a:headEnd type="none" w="med" len="med"/>
            <a:tailEnd type="none" w="med" len="med"/>
          </a:ln>
        </p:spPr>
        <p:txBody>
          <a:bodyPr anchor="t"/>
          <a:lstStyle/>
          <a:p>
            <a:endParaRPr lang="zh-CN" altLang="en-US">
              <a:latin typeface="宋体" panose="02010600030101010101" pitchFamily="2" charset="-122"/>
              <a:ea typeface="Arial" panose="020B0604020202020204" pitchFamily="34" charset="0"/>
            </a:endParaRPr>
          </a:p>
        </p:txBody>
      </p:sp>
      <p:sp>
        <p:nvSpPr>
          <p:cNvPr id="47112" name="矩形 47111"/>
          <p:cNvSpPr/>
          <p:nvPr/>
        </p:nvSpPr>
        <p:spPr>
          <a:xfrm>
            <a:off x="3090228" y="733425"/>
            <a:ext cx="2466975" cy="341630"/>
          </a:xfrm>
          <a:prstGeom prst="rect">
            <a:avLst/>
          </a:prstGeom>
          <a:noFill/>
          <a:ln w="38100" cap="flat" cmpd="sng">
            <a:solidFill>
              <a:srgbClr val="FF0000"/>
            </a:solidFill>
            <a:prstDash val="solid"/>
            <a:miter/>
            <a:headEnd type="none" w="med" len="med"/>
            <a:tailEnd type="none" w="med" len="med"/>
          </a:ln>
        </p:spPr>
        <p:txBody>
          <a:bodyPr anchor="t"/>
          <a:lstStyle/>
          <a:p>
            <a:endParaRPr lang="zh-CN" altLang="en-US">
              <a:latin typeface="宋体" panose="02010600030101010101" pitchFamily="2" charset="-122"/>
              <a:ea typeface="Arial" panose="020B0604020202020204" pitchFamily="34" charset="0"/>
            </a:endParaRPr>
          </a:p>
        </p:txBody>
      </p:sp>
      <p:sp>
        <p:nvSpPr>
          <p:cNvPr id="65546" name="日期占位符 1"/>
          <p:cNvSpPr>
            <a:spLocks noGrp="1"/>
          </p:cNvSpPr>
          <p:nvPr>
            <p:ph type="dt" sz="half" idx="10"/>
          </p:nvPr>
        </p:nvSpPr>
        <p:spPr/>
        <p:txBody>
          <a:bodyPr anchor="ctr"/>
          <a:lstStyle>
            <a:lvl1pPr marL="0" lvl="0" indent="0" algn="l" defTabSz="914400" eaLnBrk="1" fontAlgn="base" latinLnBrk="0" hangingPunct="1">
              <a:lnSpc>
                <a:spcPct val="100000"/>
              </a:lnSpc>
              <a:spcBef>
                <a:spcPct val="0"/>
              </a:spcBef>
              <a:spcAft>
                <a:spcPct val="0"/>
              </a:spcAft>
              <a:buFont typeface="Arial" panose="020B0604020202020204" charset="-122"/>
              <a:buNone/>
              <a:defRPr sz="1800" b="0" i="0" u="none" kern="1200" baseline="0">
                <a:solidFill>
                  <a:schemeClr val="tx1"/>
                </a:solidFill>
                <a:latin typeface="Arial" panose="020B0604020202020204" charset="-122"/>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5pPr>
          </a:lstStyle>
          <a:p>
            <a:pPr lvl="0" indent="0"/>
            <a:endParaRPr lang="zh-CN" altLang="en-US" sz="1200" dirty="0">
              <a:solidFill>
                <a:srgbClr val="A6A6A6"/>
              </a:solidFill>
              <a:latin typeface="宋体" panose="02010600030101010101" pitchFamily="2" charset="-122"/>
              <a:ea typeface="Arial" panose="020B0604020202020204" pitchFamily="34" charset="0"/>
            </a:endParaRPr>
          </a:p>
        </p:txBody>
      </p:sp>
      <p:sp>
        <p:nvSpPr>
          <p:cNvPr id="3" name="矩形 2"/>
          <p:cNvSpPr/>
          <p:nvPr/>
        </p:nvSpPr>
        <p:spPr>
          <a:xfrm>
            <a:off x="8177848" y="4625340"/>
            <a:ext cx="2571750" cy="1055370"/>
          </a:xfrm>
          <a:prstGeom prst="rect">
            <a:avLst/>
          </a:prstGeom>
          <a:noFill/>
          <a:ln w="38100" cap="flat" cmpd="sng">
            <a:solidFill>
              <a:srgbClr val="FF0000"/>
            </a:solidFill>
            <a:prstDash val="solid"/>
            <a:miter/>
            <a:headEnd type="none" w="med" len="med"/>
            <a:tailEnd type="none" w="med" len="med"/>
          </a:ln>
        </p:spPr>
        <p:txBody>
          <a:bodyPr anchor="t"/>
          <a:lstStyle/>
          <a:p>
            <a:endParaRPr lang="zh-CN" altLang="en-US">
              <a:latin typeface="宋体" panose="02010600030101010101" pitchFamily="2" charset="-122"/>
              <a:ea typeface="Arial" panose="020B0604020202020204" pitchFamily="34" charset="0"/>
            </a:endParaRPr>
          </a:p>
        </p:txBody>
      </p:sp>
      <p:pic>
        <p:nvPicPr>
          <p:cNvPr id="4" name="图片 3"/>
          <p:cNvPicPr>
            <a:picLocks noChangeAspect="1"/>
          </p:cNvPicPr>
          <p:nvPr/>
        </p:nvPicPr>
        <p:blipFill>
          <a:blip r:embed="rId2"/>
          <a:stretch>
            <a:fillRect/>
          </a:stretch>
        </p:blipFill>
        <p:spPr>
          <a:xfrm>
            <a:off x="1700213" y="807085"/>
            <a:ext cx="8955405" cy="5914390"/>
          </a:xfrm>
          <a:prstGeom prst="rect">
            <a:avLst/>
          </a:prstGeom>
        </p:spPr>
      </p:pic>
      <p:sp>
        <p:nvSpPr>
          <p:cNvPr id="47113" name="圆角矩形 13"/>
          <p:cNvSpPr/>
          <p:nvPr/>
        </p:nvSpPr>
        <p:spPr>
          <a:xfrm flipV="1">
            <a:off x="3757613" y="2573655"/>
            <a:ext cx="6695440" cy="3982085"/>
          </a:xfrm>
          <a:prstGeom prst="roundRect">
            <a:avLst>
              <a:gd name="adj" fmla="val 16667"/>
            </a:avLst>
          </a:prstGeom>
          <a:solidFill>
            <a:srgbClr val="E46C0A">
              <a:alpha val="42999"/>
            </a:srgbClr>
          </a:solidFill>
          <a:ln w="9525">
            <a:noFill/>
          </a:ln>
        </p:spPr>
        <p:txBody>
          <a:bodyPr rot="10800000" anchor="ctr"/>
          <a:lstStyle/>
          <a:p>
            <a:pPr algn="ctr"/>
            <a:endParaRPr lang="zh-CN" altLang="en-US" dirty="0">
              <a:solidFill>
                <a:srgbClr val="FFFFFF"/>
              </a:solidFill>
              <a:latin typeface="Arial" panose="020B0604020202020204" charset="-122"/>
              <a:ea typeface="宋体" panose="02010600030101010101" pitchFamily="2" charset="-122"/>
            </a:endParaRPr>
          </a:p>
        </p:txBody>
      </p:sp>
      <p:pic>
        <p:nvPicPr>
          <p:cNvPr id="5" name="图片 4"/>
          <p:cNvPicPr>
            <a:picLocks noChangeAspect="1"/>
          </p:cNvPicPr>
          <p:nvPr/>
        </p:nvPicPr>
        <p:blipFill>
          <a:blip r:embed="rId3"/>
          <a:stretch>
            <a:fillRect/>
          </a:stretch>
        </p:blipFill>
        <p:spPr>
          <a:xfrm>
            <a:off x="2272348" y="1423035"/>
            <a:ext cx="8180705" cy="50380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7109"/>
                                        </p:tgtEl>
                                        <p:attrNameLst>
                                          <p:attrName>style.visibility</p:attrName>
                                        </p:attrNameLst>
                                      </p:cBhvr>
                                      <p:to>
                                        <p:strVal val="visible"/>
                                      </p:to>
                                    </p:set>
                                    <p:animEffect transition="in" filter="dissolve">
                                      <p:cBhvr>
                                        <p:cTn id="7" dur="500"/>
                                        <p:tgtEl>
                                          <p:spTgt spid="4710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8" fill="hold" nodeType="clickEffect">
                                  <p:stCondLst>
                                    <p:cond delay="0"/>
                                  </p:stCondLst>
                                  <p:childTnLst>
                                    <p:set>
                                      <p:cBhvr>
                                        <p:cTn id="11" dur="1" fill="hold">
                                          <p:stCondLst>
                                            <p:cond delay="0"/>
                                          </p:stCondLst>
                                        </p:cTn>
                                        <p:tgtEl>
                                          <p:spTgt spid="47110"/>
                                        </p:tgtEl>
                                        <p:attrNameLst>
                                          <p:attrName>style.visibility</p:attrName>
                                        </p:attrNameLst>
                                      </p:cBhvr>
                                      <p:to>
                                        <p:strVal val="visible"/>
                                      </p:to>
                                    </p:set>
                                    <p:animEffect transition="in" filter="wheel(8)">
                                      <p:cBhvr>
                                        <p:cTn id="12" dur="500"/>
                                        <p:tgtEl>
                                          <p:spTgt spid="4711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8" fill="hold" nodeType="clickEffect">
                                  <p:stCondLst>
                                    <p:cond delay="0"/>
                                  </p:stCondLst>
                                  <p:childTnLst>
                                    <p:set>
                                      <p:cBhvr>
                                        <p:cTn id="16" dur="1" fill="hold">
                                          <p:stCondLst>
                                            <p:cond delay="0"/>
                                          </p:stCondLst>
                                        </p:cTn>
                                        <p:tgtEl>
                                          <p:spTgt spid="47112"/>
                                        </p:tgtEl>
                                        <p:attrNameLst>
                                          <p:attrName>style.visibility</p:attrName>
                                        </p:attrNameLst>
                                      </p:cBhvr>
                                      <p:to>
                                        <p:strVal val="visible"/>
                                      </p:to>
                                    </p:set>
                                    <p:animEffect transition="in" filter="wheel(8)">
                                      <p:cBhvr>
                                        <p:cTn id="17" dur="500"/>
                                        <p:tgtEl>
                                          <p:spTgt spid="471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8"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heel(8)">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7113"/>
                                        </p:tgtEl>
                                        <p:attrNameLst>
                                          <p:attrName>style.visibility</p:attrName>
                                        </p:attrNameLst>
                                      </p:cBhvr>
                                      <p:to>
                                        <p:strVal val="visible"/>
                                      </p:to>
                                    </p:set>
                                    <p:animEffect transition="in" filter="fade">
                                      <p:cBhvr>
                                        <p:cTn id="31" dur="500"/>
                                        <p:tgtEl>
                                          <p:spTgt spid="47113"/>
                                        </p:tgtEl>
                                      </p:cBhvr>
                                    </p:animEffect>
                                  </p:childTnLst>
                                </p:cTn>
                              </p:par>
                            </p:childTnLst>
                          </p:cTn>
                        </p:par>
                        <p:par>
                          <p:cTn id="32" fill="hold">
                            <p:stCondLst>
                              <p:cond delay="500"/>
                            </p:stCondLst>
                            <p:childTnLst>
                              <p:par>
                                <p:cTn id="33" presetID="10" presetClass="entr" presetSubtype="0" fill="hold" grpId="1" nodeType="afterEffect">
                                  <p:stCondLst>
                                    <p:cond delay="0"/>
                                  </p:stCondLst>
                                  <p:childTnLst>
                                    <p:set>
                                      <p:cBhvr>
                                        <p:cTn id="34" dur="1" fill="hold">
                                          <p:stCondLst>
                                            <p:cond delay="0"/>
                                          </p:stCondLst>
                                        </p:cTn>
                                        <p:tgtEl>
                                          <p:spTgt spid="47113"/>
                                        </p:tgtEl>
                                        <p:attrNameLst>
                                          <p:attrName>style.visibility</p:attrName>
                                        </p:attrNameLst>
                                      </p:cBhvr>
                                      <p:to>
                                        <p:strVal val="visible"/>
                                      </p:to>
                                    </p:set>
                                    <p:animEffect transition="in" filter="fade">
                                      <p:cBhvr>
                                        <p:cTn id="35" dur="500"/>
                                        <p:tgtEl>
                                          <p:spTgt spid="47113"/>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heel(1)">
                                      <p:cBhvr>
                                        <p:cTn id="4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3" grpId="0" bldLvl="0" animBg="1"/>
      <p:bldP spid="47113" grpId="1" bldLvl="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标题 1"/>
          <p:cNvSpPr>
            <a:spLocks noGrp="1"/>
          </p:cNvSpPr>
          <p:nvPr>
            <p:ph type="title"/>
          </p:nvPr>
        </p:nvSpPr>
        <p:spPr>
          <a:xfrm>
            <a:off x="0" y="345017"/>
            <a:ext cx="11277600" cy="563033"/>
          </a:xfrm>
        </p:spPr>
        <p:txBody>
          <a:bodyPr wrap="square" anchor="t">
            <a:normAutofit fontScale="90000"/>
          </a:bodyPr>
          <a:lstStyle/>
          <a:p>
            <a:pPr eaLnBrk="1" hangingPunct="1"/>
            <a:r>
              <a:rPr lang="zh-CN" altLang="en-US" sz="3735" dirty="0">
                <a:solidFill>
                  <a:schemeClr val="bg1"/>
                </a:solidFill>
                <a:latin typeface="楷体" panose="02010609060101010101" charset="-122"/>
                <a:ea typeface="楷体" panose="02010609060101010101" charset="-122"/>
              </a:rPr>
              <a:t>寻找对口期刊投稿、查阅信息</a:t>
            </a:r>
            <a:endParaRPr lang="zh-CN" altLang="en-US" sz="3735" dirty="0">
              <a:solidFill>
                <a:schemeClr val="bg1"/>
              </a:solidFill>
              <a:latin typeface="楷体" panose="02010609060101010101" charset="-122"/>
              <a:ea typeface="楷体" panose="02010609060101010101" charset="-122"/>
            </a:endParaRPr>
          </a:p>
        </p:txBody>
      </p:sp>
      <p:pic>
        <p:nvPicPr>
          <p:cNvPr id="88066" name="图片 1"/>
          <p:cNvPicPr>
            <a:picLocks noChangeAspect="1"/>
          </p:cNvPicPr>
          <p:nvPr/>
        </p:nvPicPr>
        <p:blipFill>
          <a:blip r:embed="rId1"/>
          <a:stretch>
            <a:fillRect/>
          </a:stretch>
        </p:blipFill>
        <p:spPr>
          <a:xfrm>
            <a:off x="465667" y="908051"/>
            <a:ext cx="11489267" cy="6225116"/>
          </a:xfrm>
          <a:prstGeom prst="rect">
            <a:avLst/>
          </a:prstGeom>
          <a:noFill/>
          <a:ln w="9525">
            <a:noFill/>
          </a:ln>
        </p:spPr>
      </p:pic>
      <p:sp>
        <p:nvSpPr>
          <p:cNvPr id="88067" name="Rectangle 7"/>
          <p:cNvSpPr/>
          <p:nvPr/>
        </p:nvSpPr>
        <p:spPr>
          <a:xfrm>
            <a:off x="9690100" y="2146300"/>
            <a:ext cx="2264833" cy="3151717"/>
          </a:xfrm>
          <a:prstGeom prst="rect">
            <a:avLst/>
          </a:prstGeom>
          <a:noFill/>
          <a:ln w="38100" cap="flat" cmpd="sng">
            <a:solidFill>
              <a:srgbClr val="FF0000"/>
            </a:solidFill>
            <a:prstDash val="solid"/>
            <a:miter/>
            <a:headEnd type="none" w="med" len="med"/>
            <a:tailEnd type="none" w="med" len="med"/>
          </a:ln>
        </p:spPr>
        <p:txBody>
          <a:bodyPr wrap="none" anchor="ctr"/>
          <a:lstStyle/>
          <a:p>
            <a:pPr algn="ctr">
              <a:lnSpc>
                <a:spcPct val="110000"/>
              </a:lnSpc>
              <a:buClr>
                <a:schemeClr val="accent1"/>
              </a:buClr>
              <a:buSzPct val="60000"/>
              <a:buFont typeface="Wingdings 3" panose="05040102010807070707" pitchFamily="2" charset="2"/>
              <a:buNone/>
            </a:pPr>
            <a:endParaRPr lang="zh-CN" altLang="en-US" sz="3465" dirty="0">
              <a:solidFill>
                <a:srgbClr val="FFFFFF"/>
              </a:solidFill>
              <a:latin typeface="Verdana" panose="020B0604030504040204" pitchFamily="2" charset="0"/>
              <a:ea typeface="宋体" panose="02010600030101010101" pitchFamily="2" charset="-122"/>
            </a:endParaRPr>
          </a:p>
        </p:txBody>
      </p:sp>
      <p:sp>
        <p:nvSpPr>
          <p:cNvPr id="88068" name="圆角矩形 11"/>
          <p:cNvSpPr/>
          <p:nvPr/>
        </p:nvSpPr>
        <p:spPr>
          <a:xfrm>
            <a:off x="912284" y="5645151"/>
            <a:ext cx="11279716" cy="1212849"/>
          </a:xfrm>
          <a:prstGeom prst="roundRect">
            <a:avLst>
              <a:gd name="adj" fmla="val 16667"/>
            </a:avLst>
          </a:prstGeom>
          <a:solidFill>
            <a:srgbClr val="339966"/>
          </a:solidFill>
          <a:ln w="25400" cap="flat" cmpd="sng">
            <a:solidFill>
              <a:srgbClr val="385D8A"/>
            </a:solidFill>
            <a:prstDash val="solid"/>
            <a:round/>
            <a:headEnd type="none" w="med" len="med"/>
            <a:tailEnd type="none" w="med" len="med"/>
          </a:ln>
        </p:spPr>
        <p:txBody>
          <a:bodyPr lIns="120226" tIns="62653" rIns="120226" bIns="62653" anchor="ctr"/>
          <a:lstStyle/>
          <a:p>
            <a:pPr algn="ctr">
              <a:buSzPct val="60000"/>
            </a:pPr>
            <a:r>
              <a:rPr lang="zh-CN" altLang="en-US" sz="2665" b="1" dirty="0">
                <a:solidFill>
                  <a:srgbClr val="FFFFFF"/>
                </a:solidFill>
                <a:latin typeface="Calibri" panose="020F0502020204030204" pitchFamily="2" charset="-128"/>
                <a:ea typeface="宋体" panose="02010600030101010101" pitchFamily="2" charset="-122"/>
              </a:rPr>
              <a:t>方法</a:t>
            </a:r>
            <a:r>
              <a:rPr lang="en-US" altLang="x-none" sz="2665" b="1" dirty="0">
                <a:solidFill>
                  <a:srgbClr val="FFFFFF"/>
                </a:solidFill>
                <a:latin typeface="Calibri" panose="020F0502020204030204" pitchFamily="2" charset="-128"/>
                <a:ea typeface="宋体" panose="02010600030101010101" pitchFamily="2" charset="-122"/>
              </a:rPr>
              <a:t>1</a:t>
            </a:r>
            <a:r>
              <a:rPr lang="zh-CN" altLang="en-US" sz="2665" b="1" dirty="0">
                <a:solidFill>
                  <a:srgbClr val="FFFFFF"/>
                </a:solidFill>
                <a:latin typeface="Calibri" panose="020F0502020204030204" pitchFamily="2" charset="-128"/>
                <a:ea typeface="宋体" panose="02010600030101010101" pitchFamily="2" charset="-122"/>
              </a:rPr>
              <a:t>：检索结果页面中查看</a:t>
            </a:r>
            <a:r>
              <a:rPr lang="zh-CN" altLang="en-US" sz="2665" b="1" dirty="0">
                <a:solidFill>
                  <a:srgbClr val="FFFF00"/>
                </a:solidFill>
                <a:latin typeface="Calibri" panose="020F0502020204030204" pitchFamily="2" charset="-128"/>
                <a:ea typeface="宋体" panose="02010600030101010101" pitchFamily="2" charset="-122"/>
              </a:rPr>
              <a:t>来源类别、期刊分组</a:t>
            </a:r>
            <a:r>
              <a:rPr lang="zh-CN" altLang="en-US" sz="2665" b="1" dirty="0">
                <a:solidFill>
                  <a:srgbClr val="FFFFFF"/>
                </a:solidFill>
                <a:latin typeface="Calibri" panose="020F0502020204030204" pitchFamily="2" charset="-128"/>
                <a:ea typeface="宋体" panose="02010600030101010101" pitchFamily="2" charset="-122"/>
              </a:rPr>
              <a:t>，</a:t>
            </a:r>
            <a:endParaRPr lang="zh-CN" altLang="en-US" sz="2665" b="1" dirty="0">
              <a:solidFill>
                <a:srgbClr val="FFFFFF"/>
              </a:solidFill>
              <a:latin typeface="Calibri" panose="020F0502020204030204" pitchFamily="2" charset="-128"/>
              <a:ea typeface="宋体" panose="02010600030101010101" pitchFamily="2" charset="-122"/>
            </a:endParaRPr>
          </a:p>
          <a:p>
            <a:pPr algn="ctr">
              <a:buSzPct val="60000"/>
            </a:pPr>
            <a:r>
              <a:rPr lang="zh-CN" altLang="en-US" sz="2665" b="1" dirty="0">
                <a:solidFill>
                  <a:srgbClr val="FFFFFF"/>
                </a:solidFill>
                <a:latin typeface="Calibri" panose="020F0502020204030204" pitchFamily="2" charset="-128"/>
                <a:ea typeface="宋体" panose="02010600030101010101" pitchFamily="2" charset="-122"/>
              </a:rPr>
              <a:t>可了解相关主题的研究文献来源，发现投稿期刊等重要信息</a:t>
            </a:r>
            <a:endParaRPr lang="en-US" altLang="x-none" sz="2665" b="1" dirty="0">
              <a:solidFill>
                <a:srgbClr val="FFFFFF"/>
              </a:solidFill>
              <a:latin typeface="Calibri" panose="020F0502020204030204" pitchFamily="2" charset="-128"/>
              <a:ea typeface="宋体" panose="02010600030101010101" pitchFamily="2" charset="-122"/>
            </a:endParaRPr>
          </a:p>
          <a:p>
            <a:pPr algn="ctr">
              <a:buSzPct val="60000"/>
            </a:pPr>
            <a:r>
              <a:rPr lang="zh-CN" altLang="en-US" sz="2665" b="1" dirty="0">
                <a:solidFill>
                  <a:srgbClr val="FFFFFF"/>
                </a:solidFill>
                <a:latin typeface="Calibri" panose="020F0502020204030204" pitchFamily="2" charset="-128"/>
                <a:ea typeface="宋体" panose="02010600030101010101" pitchFamily="2" charset="-122"/>
              </a:rPr>
              <a:t>排在前面的很多都是本学科的重点期刊</a:t>
            </a:r>
            <a:endParaRPr lang="zh-CN" altLang="en-US" sz="2665" b="1" dirty="0">
              <a:solidFill>
                <a:srgbClr val="FFFFFF"/>
              </a:solidFill>
              <a:latin typeface="Calibri" panose="020F0502020204030204" pitchFamily="2" charset="-128"/>
              <a:ea typeface="宋体" panose="02010600030101010101" pitchFamily="2" charset="-122"/>
            </a:endParaRPr>
          </a:p>
        </p:txBody>
      </p:sp>
      <p:sp>
        <p:nvSpPr>
          <p:cNvPr id="87046" name="线形标注 1 12"/>
          <p:cNvSpPr/>
          <p:nvPr/>
        </p:nvSpPr>
        <p:spPr>
          <a:xfrm>
            <a:off x="4751917" y="4442884"/>
            <a:ext cx="3600449" cy="503767"/>
          </a:xfrm>
          <a:prstGeom prst="borderCallout1">
            <a:avLst>
              <a:gd name="adj1" fmla="val 68264"/>
              <a:gd name="adj2" fmla="val 101106"/>
              <a:gd name="adj3" fmla="val -63806"/>
              <a:gd name="adj4" fmla="val 143208"/>
            </a:avLst>
          </a:prstGeom>
          <a:solidFill>
            <a:schemeClr val="bg1"/>
          </a:solidFill>
          <a:ln w="25400" cap="flat" cmpd="sng">
            <a:solidFill>
              <a:srgbClr val="FF0000"/>
            </a:solidFill>
            <a:prstDash val="solid"/>
            <a:miter/>
            <a:headEnd type="none" w="med" len="med"/>
            <a:tailEnd type="none" w="med" len="med"/>
          </a:ln>
        </p:spPr>
        <p:txBody>
          <a:bodyPr anchor="ctr"/>
          <a:lstStyle/>
          <a:p>
            <a:pPr algn="ctr">
              <a:buSzPct val="60000"/>
            </a:pPr>
            <a:r>
              <a:rPr lang="zh-CN" altLang="en-US" sz="2400" b="1" dirty="0">
                <a:solidFill>
                  <a:srgbClr val="FF0000"/>
                </a:solidFill>
                <a:latin typeface="Calibri" panose="020F0502020204030204" pitchFamily="2" charset="-128"/>
                <a:ea typeface="宋体" panose="02010600030101010101" pitchFamily="2" charset="-122"/>
              </a:rPr>
              <a:t>方法1：来源分组、期刊</a:t>
            </a:r>
            <a:endParaRPr lang="zh-CN" altLang="en-US" sz="2400" b="1" dirty="0">
              <a:solidFill>
                <a:srgbClr val="FF0000"/>
              </a:solidFill>
              <a:latin typeface="Calibri" panose="020F0502020204030204" pitchFamily="2" charset="-128"/>
              <a:ea typeface="宋体" panose="02010600030101010101" pitchFamily="2" charset="-122"/>
            </a:endParaRPr>
          </a:p>
        </p:txBody>
      </p:sp>
      <p:sp>
        <p:nvSpPr>
          <p:cNvPr id="88070" name="AutoShape 9" descr="data:image/png;base64,iVBORw0KGgoAAAANSUhEUgAAA+8AAAJSCAYAAACyWfQ6AAAgAElEQVR4XuydB7gVxdnH51Ll0iyAohRLUAQUFVFssUST2GLURNAYY4kmtpiixhp718TEGjTGGKNigtiN+gWxYQGxIfZCERBRqZfO/fbdc+cwd+6Ud/bsnvpfHx/u2Z3yzm9md+c/78xs3cKFixsFDhAAARAAARAAARAAARAAARAAARAAgbIlUAfxXrZ1A8NAAARAAARAAARAAARAAARAAARAICYA8Y6GAAIgAAIgAAIgAAIgAAIgAAIgAAJlTqBu0SJMmy/zOoJ5IAACIAACIAACIAACIAACIAACNU4A4r3GGwCKDwIgAAIgAAIgAAIgAAIgAAIgUP4EIN7Lv45gIQiAAAiAAAiAAAiAAAiAAAiAQI0TiMR7A3abr/FGgOKDAAiAAAiAAAiAAAiAAAiAAAiUN4Gii/eFC74RL49/Sbzx+iTx8ccfiw/enSIWLlosOnfqKLr1WF/07dNHbDFgoNht92+LQVtvI1YsX1HeBGEdCIAACIAACIAACIAACIAACIAACGRMoGji/eXxL4jRo+4T48aNE8sXL2QVq/cmm4nv73+AGH7EEaJ7jw1YcRAoR+CXPz8mHhi5/JrrxLCddwUWEAABEAABEAABEAABEAABEACBCiaQuXj/5OMPxdVXXC5eGjc2MaZ2HTuLnx1zrDjltNOij9u1TpxOzURsXCUG99tUzPxqXlzkseOeEVsN3q5mio+CggAIgAAIgAAIgAAIgAAIgEC1EchUvP971D3i0nPPTo0ZeeKvuPZaCFEP0bbt2orjjjpSjB79QBzy5ltvET8efkRq9YCEQAAEQAAEQAAEQAAEQAAEQAAEikugbvHi9DesW7Z0iTj3zDPEU489ki8NCe8tBwyI17MP2morsc6664i2bduJFSuWi2++/kYsXLBATJ06VUyc8Go83furL2ZbSZx32RXisBEQo66mclsk2M8+66w4yCOPPSZ22iX9qfPvvfuOeP7Z58TSJUvEWh06iB2H7Si2G7qjWLkC+xQU9zZGbiAAAiAAAiAAAiAAAiAAAtVOIHXx3rh6lTjqiMPFmxNeidl9d/8DxVHHHhsk6iiNl196yblGHgLe3TSleN9wvbXFhHfeEx07dxGT33pDvPXmm+KzTz6JI3foUC9+eOihonefvkHtnET7iccdGw+wHDz8cNEriv/N11+JJx59JN588IZbbs1ksCDISEdgsp8GjLYbMkS0X6tDWskiHRAAARAAARAAARAAARAAARDIjEAq4r1N27axt5X+penatL6dRPtpp5/RQhhSmDmrWovPFqxqVqiNu7QWPVqvauG1nRMJxKsvu7SZF19GvPbGW8R3990vMziVnPD9990jTvrliXER9v3+98S7U6aIz6ZNb1EkEvePPfMcW8CT8N11p53FnnvsLm7660jRY/01GwlS3f76xF+IO+/6ZzxVvxxnR0yfNlVsu/XWMYeN+/QWl191dVAbkm29ktsGbAcBEAABEAABEAABEAABEKg8AgWL948/+lC0a9cuFn9XX36puP+++1oIIhI8T81eLR6es1xMW7g8ptSnc7tmtOi8PHdU77XEdp2aT71+6cUXxKkn/rLZTvVHHne8OOeCizBN29DufjriMPHEf59sdoVE/BnRVPpXXn4lP6WeApx80oniosuv9LZeWg4xdGB/sdMee4m//u3v1vAy7xdeGi/6bznQm64agAYH/hTta9C5Y0fj4E9QYobATz3xuDji8MObXfHZSTY9HbFcsqRBzJmdW87Rd5NNxQknngjPfaEVgvggAAIgAAIgAAIgAAIgAAIsApF4X9LICmkI9NYbr4lnnxknTv3N78RLLz4vzjnjd+Ku++6PhPzG+dAPfC7E3Z83xML8213axOfXXquVWLt9q3yYectW539/Nn9lHJ6O24etI9ZdvSwfbvq0z8Qvjz1GTP/049izf/0tf42E+8qk5ldlPGL021+dKp4Z92y+fGdG+w8cfdzPIy95z/jcL447Or+ZHf0mL/q/H1yzP4ENzI9/eKBoWLRIPPns82LFsqVxsLpWuTq9/75/if79+4uttxkiPv7oA7Hj9tuz01Xzu/ryS8TVV18Tn9pqQH8x9oXx+TzSqDC97JRmbvDiqhbJN65eKZ5+MjcAss1224nu3bvHf3/55ZfimJ8cIRoaFov/jh0XCfj6NExDGiAAAiAAAiAAAiAAAiAAAiBgJZBYvC+Y/7U47mc/i6dOb9irdzxd/jennx55WgfFmX3dqr24+J3Fsaf9yI3qY8FOhxTtJNLj303n6e95SyMR3yTspYj/brd24pQt1sqLdBKGt/zlz+KySOBBNK2pVxKat48cKW645sr8J+Lk1c8jbzGxojo747e/zQt3Eq3f3/8Asdm3vpUX9qaWQvH+ccffxUUXXSSmvP9+HJYGay694A+xkL/lhr/kPfmvv/VWPHiz/957ilcmvpYPz70HVfFOU/pfmPSG6NJ1XW50Zzgqx6Z9N24R5oorrxTH//KkFudpIKR9+/ZGNjf86bqYR255wE9SsQ+JgAAIgAAIgAAIgAAIgAAIgICNQCLx3qZtG3H4oQeLraK1w2eec7546onHxAY9N4i9rnRMWtRGXDplgSDh3aN9zjOrH1Kkq153CkO/5UFi/rkFOZF/49ZrBDzlX6jHfdnSBvHpp5+IaZ9NjdPv3KWL6NW7t9hks28VnDalRzaSqKWd2E0HTcHebfc9oo3ddmt2uf7rSdHIx0dCzJogxMDDxfL1dzDa8967k8VlkXisj6aXb7D++uKxRx/Nr2knQUmb0pEHm9Z1v/Hu+2LmjOli7513jIU9ieK/3vWvFnmb7Jzzxax8vKOP+qm49i83xcFosGDoNoPFHXfd1WwaPnn5qU3cduvNsaAPFbfk3ZezBkLj+m5zdWBAhqU8jvjpz5x1Lutyr733jgY6No+jyrTuuffeaM38/r6scR0EQAAEQAAEQAAEQAAEQAAECiKQSLyTcLn7b7eJ/xv/SuyVJIEnp2TbhLsq1qXF5IUnsb5N97bxqTe+XBF75snrvnHXNvE1EvBzlq0UT81dLh7epYtRZJEQnz9/fgsQy5YtE127dsl7bincQw+OEf97+mnr5+jok3bkjf5ZND2/EI8vDWicfkpuwzjT0a5jZzHqgTF5MUhh6j+6X4hncp93yx/9DxXL9/pTs3LTcoUjo8ETEuLyIJF+2IgR4vAjfxp7vmkaO21YR+cnvPFm/AUAWgNPv8c8+lizpQ2uFkQe9gP3z4nTseOeyQ/Q0G8q44vPPxdPOafBhN+deqo476KL40EBsnGvPfYUF1xwQbysgnOQZ3zX7baJy0Xr8/9537/jaHS+c7Rbvpyiz0lLD0N1T+v1VWZc4U1xv7/XHvFO+jQQQgNHF5zze3HTzbcIOdMgiU2IAwIgAAIgAAIgAAIgAAIgAAJcAnWLG8LWvL/1ek44xpuW3XFns3y+rmsvfv7yN82myVMAEuB0kIBX/5ZT6OVO869+k0tOet+luKdzH8xfLt6Llr9fP6ClJ//qy3KDCaaD1sbTFPuRt9wiHvj3KOf349X4JK7jncj3C/eqEqNjjzqq2eZ6atrrRTu0337X3WKzfjkvLh31HxqEu7wYCfiGb+fWgdPx1OO5gQFViMZTv09cM/X7tltynm86dtx+SDyFndaQx3sSGKaOG+FFJ2U60oO/cmVuJkSbNm3E5RddEHv3Y4/8DTmPvDzmzJ4lBmyxhTj00ENatBNbXlSPcr07ieLly5fHSySeeuwRQZsTnnnu+bao3vO/OLb5On+dl5rA/ff+S+yx517RwE9X0T76nB4dFP/rr74SYx57QhCD0089Od5VP16S0BTGawQCgAAIgAAIgAAIgAAIgAAIgEBCAnUNgeL9yOE/jr/hTt9ZH35487W+B7/SIE7ZrFPeFCnU5Ql1Pbu+aZ1qv/S40znavG7qB1+IY3q1F2Pr146n4p+4WXMBf5VDvJNQpoO+SZ7koM/RfS9AwL87ZbI4cvhwq3CnQQGaaj5429wSAzo6fBVNlR/9I7d5e14plvQ7LB/mi0gc0yf0SEDKg6aAyzoZqYh3ui7Xj3ddO2z9OLElQU0ifGTTYM20qbmNA2lAgNIlxs9PmCRWNQl7ym9ptCyAPN1bbDVY/Och/2Z4lKb8hBvFJ8+7uls+rc+/+IqWm8px6nT8C2tmD1B4tSxqfLL53Gja/w477yx69+6T34CRBhGGH3KwGPv880LyOyES8/RJxAnvvCfWgnjnVAPCgAAIgAAIgAAIgAAIgAAIFEAgSLyTCPrFUTnBfvfoMc0E6P/mtoo/BUefeZOb0dF0d1rzLjelkxvSSXvVDery55qmyl/2zKdiq3arxZczvhL99t1OzHt7qnjgsbdFv30Gi6eP6i/Wa1yzC71LvBfAJo5KwnTUmIfE+hvkdmp3HST+Djlg/3g3fNthGgzo4PK6y4Qi7/sSxfsuT//h7Nz0bXlIAT8q8h7L77yTx/2QHw8Xzz07Tlx57XXiW4rH31cmGqwhEU2e6hMiz76aLk07v+KSi+K0TzntNHHheeeKy665Li/i99hph/xUc1XY63m2jrz4B++/b7Md8tUw5PWnJQa63atXrRQvv/SSGD3qPtFjgw2iz+CdLVq1bj6wQ2l/b/fd4oEGOmgWwr2jR+dFuJqPHED4JBpImD9/QTyYQIMItK/AydGSAHXARYr3KdNmNhu08PHEdRAAARAAARAAARAAARAAARBIQiBIvEvBQt5j1QtJAukHLy7IT5eX69Q375r7lrv0wJOYp3NyXbucRq/+K8NT2NvGT4/jH79zb3Hu/ZPFinc/E3Xd1hbH/HxX8Wdl+nyIeCfb1+/RQ/Tq21c0LF4sZkyb6vXKHzz8cK/XlxjQjvvkjbUdptkKFLbDc2cI8d5od/1ZxDtFkt5x+lt6lX/XNK2bztGn4Pr26ZP30tN3zbcckPsqgO/Y7zu5XeNJqNOmfrT+nabJn3nueeKNSZPEG69PEuusu5446OCD48+n0e7zUqjLuDS13OWdJhG+1647i7envNfCHMrrD5dc0kxsvxktS7jrjjvi6fTq0gF15oFMiMLS2nt50EwBagN77LGHuOb6PzcT+zQwQdP0x730ahyc2vvo0Q/EAxdHHX10szL86KADxdw5X+TD+jhW0/X5S1aJv738tXjknQVi4bLEX5rMFEnn9nXiwIFdxG/3zH3eDwcIgAAIgAAIgAAIgAAIVDoBtnj/6MMPxMHf2zsuL23qpoq0Wz5eGa9HV7/jLsGoU+fVNe+0IR0dcn07hVPP3fW/D8Xby6PN62bkNqIb1m65eCGaQt84d14L7ztHvNP07R9HG7p9f999xbrdeuQFJolu2hWePrFmO8j7Tt/ztglQjnA/9YyzYs+16WB53rVp83o6NF3/4TFj4g3rvvn6q2aCVQ0rN6zrw1j3TqKadpT/bNp08chjj8WflBt+8EGxYKVZGH+85urYk3/1FZeL7+yzj3jkwQcjr/aYPFvptafPy/lmLtAygHHPjBWvjh+fF+W02d2vfpvb7I6E9RezZoup0RcCaKkAedBpY0E66JNtdJjE+5PR/gBHHH54HgGJdyn4yauu2ktinY5LLr8itoWEvBxQoEGE65R1/TSroFuP9VlLAir9IaHb/8jkBeKiJ+dURLEu+F4PceCgLhVhK4wEARAAARAAARAAARAAARcBtninNdRS4OrrmGmte5fPZolh2/eNp8nLneJpkzn5qTh9s7opb88QG/bbMC/Yf/nb0WLA3oPEr/bbQrw6Z2nsad+4V9fY9o9enyradF87FvDPvzkz9r6POWcv8Z1uuY3wfGveL4+mcu8WeV9dU7dJHF567tlWVvRptZ13bf5ZNxnYN3jgEu6UBon/dmN/4/S+Lz9pGnt6tu5tpjxIqNKn/Ujcc4S7tGubLbeIxTt53mntP3n0aYq63FhOMiDv/rrrrSf+Fm3EJzlLzzVtPsfNk0T8fvvsHedJu9tvtfXg2Duuzi6ggQRZF1Kc29axk31/+eN18ZKBAQMGiJNP+7V4KBrkkJv5yVkBVAdUVvLIjxs3Lv/ZPYpPn787LRpEUAdvalm873njx2XrcddvYPLAP3PKZngLgAAIgAAIgAAIgAAIgEDFE4jE+1LWvNcTjv1Zfkr44KE7irtH/ScufOs2reMp8/8b9WossP99/HZ5KKZd5mk6/CMPThKv3TtRfP+M74kf7LKZePjFj8V/r3lS7LVLX7H0iNwU52fHfhD/e+CmncUjnywUK7+cJwa1Xy3W7tYpFvDHnnVANHU+94m5qy672LrbPO2KP/KOf3grispB667ff/tNY1ja7fz35/6hxbVR997tFP25KfdXs/K3CvhD/yOWrLdmgztvYlGAkbfclBeouc3e/DaY0t3vO3vkp81/b78DxI8OOiBem06ebzpoSj39/cWcOfEmfW9++EkktnP18oezz8x/Tq1P302cZhP/xx9+SEydOlU89d8n8uvfaabA3aNGRbMJvomn7JPnXM1D2kfr1LuuvR4HTTQAcVLsvSfBnxtsWCVWr1ohBvfbVNBAy4P/+Xe0rGCA2GLAQDFxwqvG9nPk8B+Jr+fOFY//bxwrz2oKtP11H1ZUcSb+rl9F2QtjQQAEQAAEQAAEQAAEQMBEgCXeSdjQmmS5Y7sqiF9b2Foc/+CHYoM5X4rZPbqLc/dcI9LUjepk5jM/nCkuPeNB0dBjza709XMWic326S9++vNv59e5U3jTlPmtNspNgV3/h8PEmB07xn+7xDt9Ku66G25m1f5f/nituO3GPxvDmtJ58vFHnd9yJ05SHLIMiAJ1+HCUELMm5IL3HCoWb3pIXgxz06Bw06Z+mt+9Peep/nZI9HxYKdbJ8777nnuKI0cMF8f/4pdig54biJtuuEEcfexxcdrEgqan59bTb5WvF/LQu4T1/HlfiZfHvxR/L75jp05iwquvNtu4jsQ77c6/8SabiE2bpvq/MnFitHndFtFU+rvjTflCBieWLlksNopmDtCR24Tv5HgA6v13p0SDENs3Tb0/Mr7+5usT488i5jYZzE3RlwcNZn0QxRn3UlNdJaJbmZEg3iuz3mA1CIAACIAACIAACBSTwKxZn4uePTcqZpZVn1ddwxK/533aZ5+K/fdcI/5i8f73nDf7tQWtxT43Tow95ORFVw/103DyPJ07/7r/Ex8//V4zAb/V4F6xIKfPwpFopynzqnifN3eRePvzBYLEe79t+sbr4d88pp9YtWqVuOpSu+c9Ft038sT7k4/ZxXi8VODhR/PF++iD9+PPh5G32XTkhXtkXymOd995W+y6085x1rGgHpgT1KHH707Jeanj9eRH5EQtcSIP+Ymn/kosXrhAPPTgGPGP22+Pd9mPZxpcmfPyU73kxfs6Lb3iZONhB+wXr0FX16JTXCnat4tmeVAdr165Ir/+ntafq1P385/BM+Shl5fSOSyqN5phQRvXTXjjzXjH+unTp8UzKOJNBZVyyvXy8bKBpjX2lOYJxzSJ95drULxfW2Ge99PheQ+97xEeBEAABEAABEAABAolMGtmJN43hHgvlKMav24JQ7yTV1R+Io4ik5Ad3SRk/+/LOvHj2yaJi4b1iNew07T4lydOjde/087y+ufhKD6dIw/8XfdMENNe/zwW8Qf0W0+027l/PEU+Fm9N4p2my9Nx8I6948/GffneLPHe5/PFIT/bRfxxxADRTSwXV3rE+x+Z4v2NSTlPq+mgTfqeiDato2NqNJhx1IjDrLvUE5/7o0+btW6Tmz5eimOKIt7JU91v8y0SmfHn666NN4STO65ffvFFYpfdvi2G7byTuO6qq5p9po4ELoWnT7GtHQlpqhcp3um3ftx3T85zLg9al39utEndkcOHi8OizQXPOq/5MgWZngwvd47f/4AD4k/UrWYOlLRq3VpMmvBKvKkfee27de8RCfYjxIAttogHKUY0iXdq9zRVn87ttPMuou/Ga2aVHB+J96+/+ip/HySCW6GRhlSYeH8N4r1CWxrMBgEQAAEQAAEQqGQCMyPxviHEe6pVyBLv/9U80nK3eRJLJN7PeOJj0fq5t8RRRwwVA7bqJeRGdfStdjroU2/yE3G0GZ3c1G78xGniiUkzBHnVyZu+YOOeLda691/wdbzOnQ4p3OnvfofvFnveyYa0xDsJXvIEmw4p3lcpnltbOCleU62pwMRU8U7T5klwJzmkwCahTAd5yUlk07ff6aDN3I4+7ufi/HPOFrfedru48c9/FpMnvy1ui2Zm+MT77Fkz483phgwdGn9HfZvtthfzvvkqnh6vimhpN4Xfe+cdY4/5L046WQw/fITo3LlLokESGqiRn5CjQYf9fnCQWLtjffwZPDnYQ/mRoKcy6gMJ5591pnjs0UfFpMlTkmBNJU59fQfR0LCEnZYtvDzPTY8r3t85b5AYeOnkvH3yN/2rHxTOdF6GU9OR5/T0bSC44p3Dh/KQzCl8ksNWZ1z+SfL0xfHl7WPjS7+Q62rePuYqW1+ZyCY1vZB7yVeeNHhx7DfZERrPZ2toej42knsIb70NhNYzxyYby5C4pjLJNma7FsLBZ4teVyH3i5q2i7fPhtDrvvaXpI1z0jSV0dXWkz6HQnn4wie5H13PuSTpuWwMaYOutl/MNuhjjuuFEYB4L4yfKTZLvJOAU3dil995J2/qxKZp8yuef0vs9p3+4nc/GxZ71mkTOulFpyn1tIv8XdOXin8+NFnsvtfm8Tfh9+jdXlz8zmIx7+2p8TT4rdrldo+Xf5On/eXl7eLvu9NBU+bffnOGoDXyG522b9HF+613/F3cHnlhx4y611gT9Em5UWMeitaDb5h+TQWmqIp3Eqfys2qByYgPo+UBtBZcHlsN6C8233JAvNZ92E47xcKZRC6JdxLs5NXebeh24uzzL4i/AX/3324TE955T3Soz+1PoB80GKLOUJCCX3rxt99hB/G73/8+9uTTsaRhsWjXrl0iwa7mTeL7pptvEVSe5ydMEiuWLRXd1123hVA/9Ae5DfoonFq3v42WE9B35mnzvFLOsPC9eF2dN1WEmv62tRWOeHcJcUrXJOrV/EzC3DYY4GvToeLd1+GV+fmY+epGtzs0vK/c3OsyX1/+ts6UqbOWlSAJ6VzrAs/GI01bZR4c8cCpH1+d2NLwxcviucApD4VxiVlOeTgiKos69dWtartNLGV9r0i+nPInvZe49cwJ52sLrutc+23PWVMdcdPkhuMwcIXhvotM7yQ1Xb09ZCmMfc8eU33QOd+AXGi6XPZJGZvSz8pGblnKNRzEe/o1wxLvuuedzLj/0cfFgGgd9VzRTvS7/BVB4l106yIO2T+3tnrMK9Pz1n5r277xRnbH//ON/DkS9DS1/rbx0/Nr29Wp8rRzPXndaZ27PFTxvvNNR4sHh+UEYVqedxKq8lv2OmryvJ930cXxt81tO9LT+nruFH09fTkN21TFDYsWiR/+6Mext5l7qOLd5MXmpiM94RSePPj0yT19evpfb75J9O3bNz9AQMsKZkyfLm6+4S9ixrSp4lnmunA5UEC71z/61NPx7u/k6SfhPPaF8amJZLKP9nCgtGk5AHGlQQf6VNz6PXqIJ599Pl9Gsmn0/aOiGSFjxd//dU9+YEaKf/rUnG1ggsvYFy705aK/yOXvtAQFR7xTni7PezmLd70+fC/ktLj68vG1k9Drpo6xzwZ53SVCfGlw7bS1e87MBZPA83UOuXb5wpnsdg30JL2/fXbYrrs68mqctOrRdD9xbXcNMGYpQFz2hXAxhS2G3RwbTfcwp144AwOcdChMEhs497GNu+ueSPM+TJNRofdksdqg67nnaw/6u4hTF1kx9vWXTGXx2ctps6b7wcetUq6nId5Dn2mu8Gp9ueomNM/QvmMh9zZLvJvWgtPGXrQ2mETP4L9/KD689/lYvJPApmnuNBV+8rJWsW0k3uXmc9JYEu90SO88rW3fNfLGk6ddfhaOrufF+9wFov9GXUW7eQ3ircUrxNU3HCFO+lZuTXmxxPsV114b77D+0rix1nuGPjUWIrJlQrsPG2pdQ09haCO4S5o2guPcsGmJdylq5bfeVQ8+ecEnvfZabI5pWv6+e+0RX5N7BbjslvsqkKCWMwVoUEB+j5023aPBojQOGigZPfqBOCnaCV969cmb/trECbEn3rR+noT8FtGsA7ombaNv2Ktr4dOwz5WG74Fk6piH2uR7KYaIdz1v2/R4fVp8sT3v+sOc+zJO0km01QfnRRFal6686FroNF+Zns1WvROWhr02saPXEVfokU1ZsjYJEt8sDR9Xn83l8Fzg1LWtffjqw9QGTB1+37OLY6MexvcskOFDpsXL8vjKncRetS3Z4pOt3HZqu/8Ksc3X3gt9jvi4mtJ38dDvv9D7LUtWprRdbVavex+rUNsLTS/pMyLUTjV80nvc105d70nOIHQhZSqnuKHi3dav8j1jXe8JlYdtANv3DLDda65+lKmfxW1vrncLS7xLT6VquOpl/tU7K8Qdp98Ti+u23TrHgnu3wbmp4yTiScy/8HlDs3LTBnQ0Pf6j16fmz5N4p3CNc+eJum5rx991p2ny8ti6Y1vRZ8MuYn6f7vH0/L275z5RXyzxTiLUtS6ebKElBTfccmvwGvNyFe9Upp8c9qN4jTtt7vbzaIO5d995R/zzH3eKN6NN30hs087wL746oYUHmso0ZPuhztkINOX+6ssujXe0p4PykJvP0cDB4dEGguQNv/6Wv7I3pHM9tNRlAPSdd5rqLw+awr98+XKrJ52Wjzzy4IPipGiX/clvvx0PLIwd90y8Vr9YR2inQe8kmjqNoS/bEPFuW/Ne7p53V4dVv6a/FHwv7NAHt+sBHtru1M4Gp4Onp+/zIIS2JY79oeJBLZdNNGdhJ5XF1+lI2tmzpS35lcNzIbQu1fAh9WFqw9zBEY6NehiObaZOnykv7qyHpAnLxcIAACAASURBVHaGPCtcHVXbPcdhwbXd9Bzl3K+2+9uXrxStpmea6b7k8vHdmz67bNfTek9wnklpDnq53o++e0Ltn7i4pWkv57mth9Hbi+3+d9kZ+sxO2o7KIV6pxbuvvajtTn0GhbLT44a8l0KfrZF4X5ZTwI5jScMiscsOQ5t9Fo3Wd/83ErMd6jtFm9aJeMf5zT6ZKt6j5CIvOXnh6aBp9LR2XRfvUqir2dK559+cmT8lp8nTCRLuy9euF9+qbyPe335A03r33Br5Ky+9KF5bbTpygwy3+IoYX//wg/ec0+afGPtsHO6+e/7ZbA8APXES8GMefSzyyG7KypcC7T5se4bn/Rp2elPeeSv/qbjctPmfsuPqAam86q7wdJ02sKPZALRT+z/+fkf8LfZtthuaj0pthr6nnpuWfoo17xeffzbe0Z3Sy83mSG4np4DUVmgH/D332F3cfd+ouP2GHG9MmpDf6I7i5TazuyAkiYLD1tevFXlMlzZLx3SOAsjztn/VMFzDhlz7ASuoa2M67kZ2MiPpsfeJfpNhr52+OctelSH97TqIvwwj60JnrLO11ZHMx3edVYgMA+n2hbTDQszy1YWatnpfhNQnpaHfU0lstrUJvY71cGpeSbmGxMviueDjpebpCyuv6/VpOi/vs7TqULeNc1/6nr+2e5yTNpeVKQ/TvaM/r9R4nLzSuE/UOtPrNClLzj2kthFTe1TZ6O1JvWc5z6S0OOnvEU4d6XXq6i+k2QZVLqbyc/MKeZaF8LCF5dSn7/niK7spbxcPLqs0yp91GjNnzoh2m+/Fziak/vX3vKs/xq1/2b8z/avfj6Z+kamthPZHVFtN91Ld0qV+8U6JHPHjQ2NPq3pcG4nifQ84MD510EuLxFr3PCMe/fCrXBAS75GIp03saJf47v17xqfJE08HeeNVoU7nyFuvnqPfFJcE+7SZC8RHn34j+my7kTj2rP3Fyf3a5U254hK3eP/TTTzx/sH7bvH+32dy4p0OV550XX4urk3bNXY2g6f9+PaOfvF+6VV88f7O5Obi/fCfJBfFDYsXiSNHDBff/f6+8dr2efPnie/vu69YZ91ucSleeO5ZcekFf4jX5R908MFiw169xS3RenfyTNN094GDtnYVXXz26Seia9cu+fScgQu8eO+//imuvvxyMfb55xPnd/2118Sfz6ODxDttzlfMo0OHtUT0icdmWZrOUQB5nv6VB8VVw8trepq2Mm13DV+8l4PnfdIZPPGuM5E8dLY6Uz0cNx2dr60O025balvwpa22CV+7S9t+vc3q7dl1D9jqTJY3bVtV21x2+uzS0wmx11c/al1n8VzwtSVXWVz1YXp2mfKSzzW6xn2WcWzm3i+m9qg+c03lL1Y75OTNeW6lba/pfnDVie95xL1fOO9L9bmu1yPnPua0LW4YThs0tXnTM9T2rOLa4gqn9iXUZ4zrHclpm7bnYho2c5+5rjajPnNC+1O+Z1+az7K0eIWm8/nnM8RGG/HFO6e9qzaY7lWOjaa+sO+c/pw01b3r/aSnb7of9TRNbYAt3k1ilQTqmMeeEI2rV4sJ81uJfW6cKNqOHh9/tz0+mtbAx1PfmzzxNB2ePOzyUMV8917rieXj3xNTo08w9W36BJYU7TI87TL/9FH9Rfe6Ffk0SiHe61q1Egfvv6918zoybqc99hK333kXpw2JchbvnAJ88/VccfH554tx48bFwZcvXiiOP+U08evTz+BEL2oYGoyo7xjmcdcNfOLRRwSt0z/nDxcUnFaSwts6Wnpa3A6Z+rDw2ZOGeNfzyHLNe1Lx7uJgEvauzor+gDalnXbH2FeP8jo3X5s4VPPJoqNhasN6B8n0QpV2+V6WXE6h4UyduCSsuXH0NsbtFLqeESHPBS4fWzsKbTshXLi2Jb0vXfeGqf2F3nsh9rveDUmucd81ITaq5Tc9P7jvLVub4TyrXPn62qhPXIS25STs1Dguewt9L3Fts+WjPkPUMKbztnah25A2X199m56t6vuFY7dtcCWkDXProtzChYr3kOew7/lkapdqfdr6F7YBJ1tfI6RN6veBq33b3nNs8U7e1V8c9ZMWTFXv+6mTl4sJ/3xOfPz0e3G4b22yTjzV/b3P5zeLR2vj6YjPN3no1XP0KTgaAKCp8uRtl8eKQ3cW/z5+O7FPj+ZmpCXeyQNMu5CbDtptXvW8Uxjy1A8/5OBmywn0uLSB3S9Ptk8bl+GzFO+0S/yu3969KPczifjPPv1UbLzJJok920UxtAoyMYkDvViuTobaqQzpCHPEezl9Ki6pePd53k0vdNuorR425OWUZVPV650j+ExxyMaQl1dImXwdee594PLUh9jDDcvpELrS4pTL1o589ZHFc8HHxSd4bPFVj7ovD1+5OfFNz1Bf27bdR7b7ycTClwfX9qQCnZt+Woxd7dvXIfc9T13cfc8BTlyu7SFMkz4LbM8ZWU9ccVKorTbxbpstwW2n0q6QPkpoWbjPppDZDT67Oe/a0HKUa/hQ8R7y7rSJab39c/o6ajuw9Y9N+XEcBL72a0vXVqds8U6e5u/tvpuY/unHzdKSa9/Jk0lhfvDignj6/NgXp8binXaGl2JcRiShbhL0dE4V7BRfiveGARuKqy84oNl0eZleqcQ75W8b1FAh/fWuf3nFc9ri/fXX1qzNph3V5RT3cr25YVcYAf1lwxm9TeslzhHvsjRy13h193jO99pNu83rhDhhKE6oeA95kfs6INJmTsfc93APayH+0JxOqpqKqcPKbYd+a+whOIx9nSqT4OAIhKR2h7LV80nKlRvPVnZOBzwpE1c8Ttv3db44aSSxnZOuzTaVp5q3bWAwiX2mtqOmr1/PMu+k9uvPFl/7pHx8zwXXO9FUFzJN2zNbvzcKvceTsHJx0p/Vrnou1rPPdc+6nlUmtpz7MAlTvS3JNDjPG/W9Ygpveu/Y8rPlm7RM5RSvmOLd5TGX9WGrK72+XO9D37uSe4+Z+lXqs8j2HGOLd0rs1ptuFDdcc2WLNkGbwsl15V82thU/f/mbWMDTQSJeP/bapW+8Np5EvTzoHO0if9zwHcTfRr0q5BR6ir/k2wPEMT/fVdwwqPn6cZr+TMef/3idc8M67pr3UM+7tN3GRS333aPHiG2HrNnQTWeStngnD/heu+0mhgwdyp66X043O2xpSUB92Zm8BzJGyEg39wGjWsMV7yaRTukkmSJvag9ZiXfXS9T10Fcf/KZOlv5i0MuUZefExE/vPKnth9MRSVLGJPe1ryPPscPUUVTjpcXe9iJ2tSn1mukepnNJ7n1XPA7TYoo8Ln+f3Unaly+O7T7R44VOi5X1wxnY89moXue2axtzzv0UYo8rrOl+cYkmvf5d94tPvJtmdOiDHqZ3qdppt5Ut7To1vStsZQ99r3DvPW6dm0SN7fnnEy6uPNNmzL1vOO3Z9a538U67Lrh1lnW4chDvtvehrd5t7Vg/b3om2QYQTM9pDntTWw8S7yQID9r3+8Zd0WnncbmhmhTwXT6bJT76z6vNpr6ToapHXf4ecdLuYsBWvcS8pbkd5Ndeq5WY8vYMce4jH4irTt61hcedbBl1733xBml3/u32kop3ste0oZ9aKTTt/oFoB3rbWuu0xTvlTeuyN+vXT2y+RX9O+0gc5pAD9483s+MsD/jNySfG6+Jff+fdxPnVWkSfILA9EGxTedTwvimEJtYc8W4T1roHXqbPEfQUVp+Or8cz2Rvqefc9YG2DI+rLwTcTgisIpC1ZdFRcafo6GL7Oies69/41CVaOiHV54W2DXmnw5dynJq6ceJKZqd1wbNe5mQRSoc8Fbr2awnHaW0j6HCbc9DgdapcQTnqfce3Tn1e+/Ez17LqvTG0vDb62NugamFafK677JuQ+CxWQvkEtTntJUre2+8b3rHW1zSzeL6HPltDnQVrsXDxDuXDunyztLve0y0W8yz4ap3+mDu75+nw+h5nv/cYR+3odB4l3iuzyMh953PHNdt6+6cPl4rbx08UWE6fE+cqp9PS3upb95gdPisW6KtwfnrNcTFu4XJyyWacWa9xnzfxcDD/4IHH5NdfF09FLOW1eAqXBhMMPPbTFsgIVuDpDQa+ILMR7sW7oEPFeLJuS5ENLIOizdd8sXDMjJEk61R6HI97LiQFXvJeTzbAFBEAABEAABEAgOwL6YKhv4MhmSRqDWdmVsvQpJxHvIVa7HFWm2TScwVbXoJ5LzOt2+wbPXMKf0rK1rWDx7ttlnQT8ORdcFO9ATwftQn/plAVi6gdfiLWmfBp/Iq7rtC/jT7/J47d/Olxs3LWN+Gz+SjFn2Urx1Nzl4rvd2onDvtWx2a7ylPfjDz8kTj/lxPgb49LTXw7incpCn2c77ID9nG1OtVsNmLV4pyUGvzr5JDF69AP5bKe8/77oueFGLewlMb7ueuuJ1yZMEJ9Nmx5/g921bl8V7+RZf3fKFHHeRRcb1/lT2L59+uSXWYTcoBR2nc6dxNFH/VTcedc/46g7bj9E/P1f9xjLQdflYNPMr+bF4em786YZAvQJOfVb9vQd+AceeSzUvJoID/FeE9WMQoIACIAACIAACIBAQQRCxXtIZq7p7ZSOy4Mur8v8TGlxBnjUPLi264MKMh53NmzdsmXLG7mZyXAzo2/2kef7qy9mG6PSJ+TOv/BCsd32O+Svz1ndRoybvkzc/XlDfI7EvDz6br6+6NM5t579Bz3aiW26txU9Wq1slvakia+KayLhRd+aHzx0R3FvtIZcNOZMv/ziC53T5q+/+VZWET/95GPnbvNPjnvOm849d98lLj33bGe48y67Qhxx5FHNwuy2wxArTwpIov+yq6/15m8LcHA0qNCwaFEsdDf0fG9RD0u/6Rjz6OPG5On60B12EM+OHSvqO3WyhqPIh//oELF+jx6CWyd6hmt36ihIWJMt1A7322dv8YuTThYnnnJqC9uef3Zc/IUEGnjYbfc9xOS334wHV+6P4g6K2qh+UHjyvM9btDgx51qIuO3V71dUMV8/c4uKshfGggAIgAAIgAAIgEA1EJgxY7ro1at3NRSlbMqQSLyT9SSETjzuWKfgpGniRx17bDMRH5e8rk7MWdU6D6FH61V5Id6MTBRuUiTWb7rhBvHSuLHxJRoY+Ns//hF5hrvng5aTeCejfn3SL8VTjz1ireR2HTuLUQ+MEVv03zIfJmvxTqKXPhlHItZ3kBinNexSEN9y4w3iqf8+4RTvz4x7Vmzcp7d4Y0ruM4G2g9Imz3sh4l0th26rmi/ZffZZZ7Uw5eZbb2kxeEKBIN59LSN3HeKdxwmhQAAEQAAEQAAEQKCWCUC8p1/7icU7mcIR8BSOBDeJwR2H7RgL1o6dOltLsnjRQvH+e++K/z7+eOzJVT9Nt9Mee4m/3HRzi/jlJt5XLF8mDou+//5+NMBhO+gTe6PGPJT3gmct3in9+vqO8aZ5Lv5kbxLxTvVLAt/n3U/D884V748/8nC8xMLmadfrRor3z2fP9jJK/1asnBQh3iunrmApCIAACIAACIAACJSKAMR7+uQLEu9kDk1d/t1pv4qns3MO8jpvsumm8Zrqzh07RiKpUxxt9hdfiK+/+kp8+sknYvnihS2Skmvp5VR5NUC5iXeyjQYghkcC3lQWaTsNatwfeeDbtmsvshbvVE8n/+IEQR5yedhEalLxTp568nbT5wSPP+U08ZszzmxRjz7P+zYD+os99tjD6pnXZxC4PO+U+Z+uuVpcdNFFeTtojbxt+QMNHO2yw9B4nb+cms9p07UWBuK91moc5QUBEAABEAABEAABECgHAgWL97gQ0fR22kiONo6zrYNPWlj6xBptfuaa7k0e1hefN69HH7j11sYp0iZ7SOAe85Mj4ku0dpu8yPLo1bdvNF0/t0ka96B1+nfdcUd+gEKPtzhK/9DhI+Ky0QAE/TYddP67++4n9jvwB9ysEQ4EMiMA8Z4ZWiQMAiAAAiAAAiAAAiAAAlYC6Yj3puRpuvi/7x8l/nH77c5PpnHqgzal++nPjhb7fO97sWcaBwiAAAiAAAiAAAiAAAiAAAiAAAjUKoFUxXseYuSJn/zWG9EGYM+JiRNeFR+8O8Xrkac14L369BU77DhM7PP974lBW29j3sSuVmsK5QYBEAABEAABEAABEAABEAABEKhZAtmIdxVnJORnRp8JmD1rZvT/bDFv/jwxf958sXTJErFWhw6i69pdRf/+/cUGPTcUG9KnBJo+/1azNYKCgwAIgAAIgAAIgAAIgAAIgAAIgIBGIHvxDuQgAAIgAAIgAAIgAAIgAAIgAAIgAAIFEahbvnx5Y0EpIDIIgAAIgAAIgAAIgAAIgAAIgAAIgECmBCLxvgLiPVPESBwEQAAEQAAEQAAEQAAEQAAEQAAECiPAEu/zl6wSt42fKx56e55YuAxavzDkiF2pBN45b5AYeOnkSjUfdoMACIAACIAACIAACJQpge16dxAn7dpdbN+nvkwthFnlQIAl3h+ORPsfHp9dDvbCBhAoGQGI95KhR8YgAAIgAAIgAAIgUBMEHjlhU9F7nXY1UVYUMpwAS7zvdv378LiHs0WMKiMA8V5lFYrigAAIgAAIgAAIgECZEdg+8sDffkTfMrMK5pQLAZZ43+aq98rFXtgBAiUjoIv303qML5ktyBgEQAAEQAAEQAAEyoHACe3/VQ5mVLwNA6fflC/DG7/vX/HlQQGyIQDxng1XpFqFBEzi/YQTTqjCkqJIJgIjR44UqG+0DRAAARAAARDQCNy5G5CkQGDgjFsg3lPgWO1JQLxXew2jfKkRgHhPDWVFJgTxXpHVBqNBAARAAASyJnDHrlnnUBPpD5x5K8R7TdR0YYWsW7HC/6m4wVdi2nxhmBG7GghAvFdDLSYvA8R7cnaICQIgAAIgUMUEbt+5igtXvKINnD0yn9mbZ2HafPHIV1ZOEO+VVV+wtoQEIN5LCL8MsoZ4L4NKgAkgAAIgAALlR2DksPKzqQItGjjndoj3Cqy3YpsM8V5s4sivYglAvFds1aViOMR7KhiRCAiAAAiAQLURuHVotZWoJOUZOPfvEO8lIV9ZmUbifWWjz+TBV77rC4LrIFD1BCDeK7uKZ32zSny5oE4sW7pSLF+xWqxYVRcXaPXqRrFq9SqxurGVaGzMPQ5Xr24V/V4tVkbXttqkrdisZzsB8V7Z9Q/rQQAEQAAEMiJw85CMEtaS/WHTtPIHDZsFD/2FEBtFdrxwnRBz309uD6VxUJTPQ1Een7+WPJ0EMQd+/Q9FvG+ZIAVEqQUCEO+1UMtVXsa12rQS5+/bUxy49dqidV1OkHGOFasaxT0TvxJ/GvtFJOS8Y1gC4p1DtXzDvDV1tVi7PhLvK0Us3lc15tpKY1T3q1fXRUI9Eu2RYKdjVfR71aqmcCuWie/u0AnivXyrFpaBAAiAAAiUksCN2xYn94ObppWP+Xnz/LptIcSI+3LnPh0nxGO/8dvTZUMh+v+gZbj4/IFCvPeIEAtmtrz++cRI1Ef/Z3AMnPfPfKpvngXxngHiqkgS4r0qqrG2C3H+vhuKEUPWTQzhxmfniFuen+ONX4h4r4sGFaRX15tRU4Akcbhp12K4Ce8vF2t3aStWr1otlq3IiXM6SLRT3ayk3zntLuhP+r169ero/+VinyEdg8U7t/5s4bjxyd7QsLL+qdx63JC0arEdocwgAAIgAAIagb8MLg6SQ/+Wy2f0cWvya99ZCDrfZSMhpjwkxDY/EeLpPwjxbvS36+geCf5vn9kyBKVHgwHkvV+2sOX1KQ/7005IY+CCf+VjQrwnhFgD0cpavJNYomPgpZO9VeEKK0WXLr70RAvNT8bX09Xt1/Px5csJ7yubF2AFB5hw5gBR365V4hJ8MGepOHjkR974ScW7FENJRFGSON6C1GiAFycvjcU7edxXRh/ZiMV600He9wYS9JHHXT2iM5GCXya+M8Ttead64h76II5ax7a/OWn72opqo2oDxDuHLsKAAAiAAAhYCVyf669ndvzozlzS3Zt2YP8y+goW/f/slUIc+BchNttLiP8cI8SMCUJQ2F7bC/HUeZGYfzDcpF7R+v0fRWvPZXrhKSSOMXBR0+yBKAWI98QYqz5iRYt3m1iWtSZFsyre6ZppMEBPyzdgYBLc6jnfYIJqh0+8U1hb2qrdPpurtTX72oGv3LPmrxB73+BfH5VEvHOFUYj4k+UJ9eT7OFT79azFO6c+TAKbI95N7YhbX67BAplGIQNMXDsQDgRAAARAoEoJ/HFAtgXb6eRc+vQvTWV/Z0zu396R0B7wQyHGRSJ+0l25MOQ5Pyz6mzzrL92U+990HBatLyehHnrQAMH9PwuNxQo/sOH+fDiIdxaymgxUFuI9qfhSxapPLLuELddjTi2EYyvlZbMn9LxslT7xXqvCnVsnrrs7K/GeZDq0y3vq86zW5BMsoNDj3lwm1uncJpoZH3neo3XvNH1ePRYuXbNhXaOIppNH/9HRqnFJST3vcmDHNDhQaBtzDRpxBiMC8CMoCIAACIBAtRK4tgjfJO8RrQE/KhLt0yPxPOqnQvws8qqTJ5488GMvb062fRch9r0iJ+TficI9cVZL8sOj9eVrRddlXIqzyym5NJ+J4s5p2qy7azQdf/7nufiDDslNz6f8MzgGLv0PxHsGXKstybqVK/27zW99RfF2mw8VtxwxrVeaSfRTGNVTL+OETHl3ed45HnJTmNDy1aKID2Wkt4csxLtPaCcR6b40q+3hlHZ5xr4eTZvv3DZOlqbMX3rVVeK83/8+/r2goS6/Wd2NN14tTjrl9yKS8vG11o1LWeKd4+E2lcnleafwpnXpajqFzu4IGRRIu06QHgiAAAiAQBUQuCbycmd97HWuEEOOyq1D//D/IhH/qhAk6Omc6Rh/YyTeI0H+2p1rxLcabkTT5nD3RUK89w5CUPprReEfj/oFMu19I48+ifd/HJRLY5dTc2EpTgbHwGWj86m+dTY2rMsAcVUkWRXi3TYNXhfjNtFONWkT6a5ruofdNfU+VGBypvarLbAWRbssv5Ht1dEGdmd+3fImNZxPW7yrU5BtTwkpyKQ4c4kxugbhXvjzVhXvF15+VT5BEvBSvJNwl8cpp+Q2skkq3n31pnu91TYhbZDC2lf/IdPeOevqffkVXhtIAQRAAARAoGoIXNUv+6KcOC7n9SbxTh51EtlvPyBEnx1zIn3zvYWY9kpOZNPvZQtyv33HVpE3fb+mPsGcyItP8WhQgPIgET/hzmiw4GlfKqlcH7gimlnQdEC8p4K0KhMpW/FOtF3iW9aG7q1W17eHiHdf7apCPSSsS4T7ZgBQPi5vPGemgM/WarjeQryTQJeHKuAt59MU7yHTmEO87xBThbfUJycuiabNt8tPh7/kqmhEvek4/bdnimv/uEa4n3jqmaIu2tiOvO91jcu8u82H7llg2jBOnx7vEtlJ81PjuTz6aG+FtzekAAIgAAI1Q+DKb2Vb1K0OFWL/SGDTVPalkXifPyP3/+b7RN91jzasI5H+60lC/O+ySGxHm83J8PdEO8/7BHzXXlH4SMDToEC/KL0+kWedBgAo3TlThDgm+mQcDRL879Io70jYZ3gMXLlmgz2I9wxBV3jSZSfeVcHKFe9SWNv+lXXk805zNo5z1bceX9/gTB9w4Ih3U36F2lnhbbaF+VbPuyrgbYI+CpOmeLexTSKGQryp1VanWZTnvxMaxDqd2uWTXhZNnVcFu7xAwj1/RDPnW69eKr67vX+3edcO7q7yJN2wLsmadHWAwDcAkCT9LOoNaYIACIAACJQ5gaw97+R1JxFOQpsOEuV0yPOPRV54Etkk6B84UYhDbsl55K/fzg+OpsWTaN/1V7mwE+/MCXd50KABrXUnr/wDvzRPwffnwgoBzzsLU80HKmvxrtaOTXibhJsu4mU6aYh31+Z2JvFOefvWzVMYkyAPnWrPLWe1tXorJ1Wwy0IbptJnJd7T2AwsieivtvpNqzyPvZLzvOvHldeumUL/68gDT8eyFblQsYBduUzst0O4eDfZ7Vtfrgt5aQN3XbuLlWswCANFabUypAMCIAACNUgg6zXvv5qYW3dOa9DpkGvO6Xe/aLr8X6JPw9Ga9UEH5/6m8LQu3rRRnVo9tH5drn3nVBt55ylvuZkdJ05AGKx5D4BVw0Ej8R594NhzbH1FNG2kyIdr/bhqiurdNv3t2iiOK459u9qrU/XJNs50fY6gNyHncilydZU0O2c9Ojzu0uisxLsKJYkIh6BKt1nZxDvlQgJeCnf6nYZ4525g5/O8m9pO2u0JbS3dtobUQAAEQKCmCGS92zyJbFp/TjvE0yF3eyex/v1oZ/i7on97RLvE09+0U/yeZwvxYLRz/EeRgPcde52TW0tP6+TH35ALPTz61BztUk+/Ke8P/5fbuO6H0WfnHow+V5eVeFd2m3/r7Iw/v+fjgutlS6AsxbvLu62T5HjeXZ9uU9PjTEe3echta+K5Ij0kb7KZW6aybXkpGuYdhLFtXtdkQzmK9zQ8rSkiroqkHn458rxH0+Zbt25enNXR2nb6NNzSaBhz6YrmY5mN0cc4Wq1aIQ7YsV6MHDlSnHDCCS1YcOvKtR+CmqhtkzrORnOcinINBqSVB8cOhAEBEAABEKgSAll/511iom+z0yG/s06im849GQlwWqdOAntg9N33zb4jxE3RtHnfQZvSbRftVk/fj//yfSH+GQ0C0PHbyGlJ34cnAf/zaLM68rjTd+Tpf/o7o0P9znuoeD/88BHi3nvva2aZ6ZwMQNd8h56eGtd2zRfGZZNqDzecrwx6mvTbZXtovrbw3HS44dRylJV453rJdU+46ul2beJmW4MugYQKaBUkR0y70vflbbvuixfSqCs1rFe8ewpWTuJd37Ss2c1al/vuONYiJ2upD7yQmzbfRor3Vs3TIfEu5yGtjD4BH39Fc3WjaL1quThwx44s8e4S8qZr+klewAAAIABJREFUen26POppece5Nibx7ierGcQCARAAARCoaALXDyqO+T+6M5fPf44WYthJ5jy3jcT4gkjIfxx5y+mYEX0Xnv5XDxLt20bT3yls+05CvH63EC9HYp2EOZ3fPVpD//LNuf9pgIDyGhBN21+2KAobCfjXoxkAGYj4gYvWiO8Q8Z5EQOpxfL9VfBzB6RpMMOXFbUC+QQOZDmdwQs2T0lXtssXnDJDIdLIqZ9mId64INa0rNwl2qhB17Tv9VuOGCj7fVHifeOeuaed66vVGzuXHvTkqKVxoXeplS1O8+zYBM3F1fTbOFN4l8Cup3opta1biXZbD51nnDrrY2hD3s3E+ruogAIU1Te+XaXBt9uWJ6yAAAiAAAlVM4C+Di1O4Q/+Wy2f0cdG69jd5eb5yqxCvRBvYqUeXDYU4+gkhPo/WxtO1GdG/v3xRiHaRkJfHA1EedF4eFGefS4TYKFpTf+9hOU99ysfABf/Kp5hUvPtEqxSfvnBkSEhYGd6UrpqO6W8TRs4AAQe/b/aBKsZ9Axg+cV+sctatWuVf877V5cVf886pEIQBASLw/G/7i3Xr2ySG8caMBvGTOz/xxtdnbpzWY7xxGrU3IQQoCQES753rc5731q0axarVuZkMdDS2bhTLo4/INUaedjrI874q+n919EebyPP+g53cG9aVpEDIFARAAARAAATKgcCN2xbHit3OyOXz/DWF50difMHMNels+QMhOkfn6PjkGSHmWsS5Hq9wS/IpDJzXtKY/OvP2Obw17yNGjBD33Zfz2Kt/m36rpvrChqYbkp60Q8ahf7mHLCs3vC9tEzvVLhtbvQy232o9+GxRy+QqJ8Q7t/YRrmwJ/HSH9cRZ3+2Z2L7TH5gunpgy3xsf4t2LqKwD/Oe5xaJTfVvRqnUr0Tpa464eq6IlCSTWVzadJBG/Mvq/rnF1vOb9oJ07W6fNl3WhYRwIgAAIgAAIZE3g5iFZ51AT6Q/8umlNf1TaEPEu4ahC0wRMFYQcIRkyKKCLfcrfZY9+TbeNfksbfQI6jcah8rAJehvnYpcT4j2NGkcaJSdw6DbriP0HrS06tdcWMjss+6Zhlfj3pK/F/72/gGU/xDsLU9kG+mjGMvHR9GWirnVd5GNf43Ung2nDuhWNa3ayo98k4Gna+JZ92ojNe3WAeC/bmoVhIAACIAACJSVw69CSZl8tmQ+c+/d8UbjinSLoXu8kPFxp+Lzqug0mIcyxSR9QCPWy63lwBij0QQbTAIdpYEGWWRf0xSgnxDuHMsKAQEQA4r22m4Ftt/napoLSgwAIgAAI1DyBkcNqHkEaAAbOuT1YvJsEr020+jzzpjKoHnBfGWVY078mgW8S56aBAlVg+2xQr3MGNWxT9/Vyq2VSy+KbYm+zoZByQryHtAKErWkCEO81Xf3wvNd29aP0IAACIAACNgK37ww2KRAYOHtksHg3ZWsSjD7PukyHK6j1cLqIta2ZN4ldKYY5CEO88b419bog1/PnlKkU5YR457QUhAGBiADEe203A3jea7v+UXoQAAEQAAELgTt2BZoUCAycGe2M33SETJtXxa9NkNoEPcXVPeXynK1IIR5tmYYupH0inJOHD7ltoEDyMrGyTfkP8aCb1usXwlKPC/Huq3lcB4EmAhDvtd0UIN5ru/5RehAAARAAAQuBO3cDmhQIDJyx5pN2XPGub+qmCnndJM4mcarYtol4jrD2efp9Hv5QsW/CH+J51zmaPOo21raBCI7gT1JOiPcUbjYkURsEIN5ro55tpYR4r+36R+lBAARAAAQsBP7xbaBJgcDA6TfnU+GKd5doVa/5BLfvekhacgCBs15e91K7PN+2wQQbet8AgoznWgKg52kT+ardJnvSLGck3ps+bOxodFtd/k4KTRJJgEBlEzCJ98ouEawHARAAARAAARAAgcIInNBhVGEJIHZMYODUPyvifSCogICRAMQ7GgYIMAno4p0ZDcFAAARAAARAAARAAARAgEVgSJ96ceeRm7DCjhgxnBWuWgLddx9voKjSubjKCfFeLa0Z5cicAMR75oiRAQiAAAiAAAiAAAjUNIG/H7mx2L5Px5pmgMLbCdStXu2fNj/oMkybRyMCAYh3tAEQAAEQAAEQAAEQAIEsCGzbq178ao8eYmhfCPcs+FZLmizxvnDZ6mopL8oBAiAAAiAAAiAAAiAAAiAAAiAAAmVPoHP7Vs1shHgv+yqDgSAAAiAAAiAAAiAAAiAAAiAAArVGAOK91moc5QUBEAABEAABEAABEAABEAABEKg4AhDvFVdlMBgEQAAEQAAEQAAEQAAEQAAEQKDWCEC811qNo7wgAAIgAAIgAAIgAAIgAAIgAAIVRwDiveKqDAaDAAiAAAiAAAiAAAiAAAiAAAjUGoGyFO9dO7QR85esbFEXtvN6QG64Qis7JJ+QsKby0DkTExnWlD43TwrnS1+1SU+Xm0+hvBEfBEAABEAABEAABEAABEAABGqVQMWIdykQTcKRW3ku8ctNQxfLIcKVG1aKaZ9NannUtG2sKD1u2q68KV9XHj67cR0EQAAEQAAEQAAEQAAEQAAEQCCMQAvx3hgdviQWLF3lC5LouklYSoFqEqe2TLgimeKPf/5ZsfNuuwfZ6/M8hwjkpDMMXDaowlotmJ5XiLde528ClubgSFCFIDAIgAAIgAAIgAAIgAAIgAAIVDmBLmu1blbCulKKd2mJTxxTOJtAddWXTVxyBbxrerntWohAVsvPaXfSA64LdH3wQPWU6+n6BkVsAxGcgQBfGbpuf7mYP/GcfDD9ty8+roMACIAACIAACIAACIAACIBArRAoO/Gui2CfN54qyjR93JSOyzPsE/CcwQKTSOaKd9VeWxy9rGoj1e3TbeF4zk2NnjvzIWS2QzO7mwQ8hHutPHJQThAAARAAARAAARAAARAAgSQEyla8u4SqqaAmb3MoEJ+A19PjCFbuIIIu3rm2u8S1zavOsVsfGJC/Td5+9RrXbhlOinaI91ByCA8CIAACIAACIAACIAACIFBLBMpKvKveY5/nmLNW3DXN3VbJIQKeK4J9U9N9gwKcfEx52AY0OOmZxLsu3F3T8UNuIgj3EFoICwIgAAIgAAIgAAIgAAIgUIsEylq8U4XYRKk+VZ5Teb4N1XzC3bb+W83blkfIQIIurl1LB2TeXE6hglsfUNHzCx0IaDFQgWnznKaLMCAAAiAAAiAAAiAAAiAAAjVOoKzEu0mIqgKeK4CTCEqfcDe1E24+qvjmiHvT+nTbZ+FUZvS36zNuNiHuugdMcdKajh/XLcR7jT+CUHwQAAEQAAEQAAEQAAEQAAEOgYoQ72pBbILZNW28UI+7DaRPvJsGG2wDECaB7wqrrnWXot02+KELfD08p6GoIl6NH7okoFldYrd5DnqEAQEQAAEQAAEQAAEQAAEQAAFR1uLdN01dXYNtWo+ti1aTiA/xuPvs0duTa9DAJ8xdwt8nvm12hk6Z1wdN5G/XkgXfQAnuORAAARAAARAAARAAARAAARAAgXACZSnew4uBGCAAAiAAAiAAAiAAAiAAAiAAAiBQvQQg3qu3blEyEAABEAABEAABEAABEAABEACBKiEA8V4lFYligAAIgAAIgAAIgAAIgAAIgAAIVC8BiPfqrVuUDARAAARAAARAAARAAARAAARAoEoIQLxXSUWiGCAAAiAAAiAAAiAAAiAAAiAAAtVLAOK9eusWJQMBEAABEAABEAABEAABEAABEKgSAhDvVVKRKAYIgAAIgAAIgAAIgAAIgAAIgED1Ekgk3qsXB0oGAiAAAiAAAiAAAiAAAiAAAiAAAuVPoK4xOsrfTFgIAiAAAiAAAiAAAiAAAiAAAiAAArVLAOK9duseJQcBEAABEAABEAABEAABEAABEKgQAhDvFVJRMBMEQAAEQAAEQAAEQAAEQAAEQKB2CUC8127do+QgAAIgAAIgAAIgAAIgAAIgAAIVQgDivUIqCmaCAAiAAAiAAAiAAAiAAAiAAAjULgGI99qte5QcBEAABEAABEAABEAABEAABECgQghAvFdIRcFMEAABEAABEAABEAABEAABEACB2iUA8V67dY+SgwAIgAAIgAAIgAAIgAAIgAAIVAgBiPcKqSiYCQIgAAIgAAIgAAIgAAIgAAIgULsEWOL9k08+qV1CKDkIgAAIgAAIgAAIgAAI1ACBTTfdNLiUL81cEBwHEUAABHgEdtqwS7OAbPHes2dPXg4IBQIgAAIgAAIgAAIgAAIgUFEEZs2aJQoR7zv27FxR5YWxIFDOBF6ZtTA2D+K9nGspZdseevPNlFOsrOQOGjy4sgyGtSAAAiAAAiAAAiBQIgKFivf+63YokeXIFgSqj8B7Xy+BeK++anWXiMR7rQrYWi57rbVzlBcEQAAEao1A/a+niMa/DhF1v3it6v+lum24foCzimuJR2i9c/hJuIWK9z6d29XarYjygkBmBKYtXA7xnhndMk2YBOyIYcPK1Lpszbrv5ZdrduAiW7JIHQRAAARAoNQEOnSoLQ/nkiU5D5TtqDUeoe3Pxy8t8d67E8R7aN0gPAjYCExfBPFec60D4h3T5muu0aPAIAACIFADBKSnuQaKGs8u4Hrea4FHaBk5/NIS7706tQ01D+FBAAQsBGYsWhFfwZr3GmoiEO8Q7zXU3FFUEAABEKgZArXmafZ5jmuNR2hD9/FLS7xv2BHiPbRuEB4EbARmLoZ4r7nWAfEO8V5zjR4FBgEQAIEaIMDxvNcNukQ0Tj4/iIaM44rrS1e/rv6mv22HzVaO55jDQ+brs58TzlVGis/NIzSsbhsnHw6/tMR7T4j3oPsNgUHARWAWxHvtNRCId4j32mv1KDEIgAAIVD8BjqfZJJRNAtklqCVJPZ4q8jli3Ccyfdd9nmMXD075qAyyjPoAhsk2jnhX01QZcezxDbroAyK+8D5+aYn3DerbVP/NhxKCQJEIzG5YGedU0mnz9fX1oqGhIV9k/bfKIuSaGtYWzxSGE6+Q+qkfeq1omHC6kP/KtPTfzcodxaGD4unn9XM+20LFe11dnWhsbIyTVf925cMJxwlTaB56/KQb1oXUVaH146s/uk72mA5bW3C1LVd6ah4ybVtavjw45TLdC9x0TeG4cU22hZYzaRsJ4YKwIAACIOAi4PM0+8SlmrZJCIaKw7jfYPH027z53Dw4nmMbDymUfeKWMzuA0jAJe5WlGsbFxMZfr3OO0JdxCpm5INModLf59QsU75ufM0Z8cPnB1qavX6ffvkNNzxTfdZ3StuWh2+mz3WcnroOATuCLShbvJLKNAsYyEMAV6no4PQ91oCFpkzIJeFPnX6avijI1XBJxwhHvLsGui276zT3kIED88mLEUwcNOHmo6ZvCh4h3m0A2tjltUIXC2AZpOOVQw+h2mES03ia4efgEuUyHI0yTtEWbndw27quj0IEtnbvKp8VzwDOQliYPbn0iHAiAQG0TKNTTrAo9rkCUwpTI2zz4vvMcIW+qWZ/nmDMTgdNifAMKPvt9XnouaxtjWQbfTAW9rD5+Mnyh4r17h8I87/3PHSPeu8wu3slOCkMHhdPDc+PLPNTwtrim89xznDaHMCBgI/DlkhJ73jke8byAaPLQyzhcj71L5CcR9Embk09oqOnaxLouppIIhELFO6f8Pq+66borTshggsu+EPFuE3J03sedI3Y5HPX6ttlkE7suO0IFv2vWR+hMAFfZOXaZRDlX8Pu4+8riGmSjtEMEv88WXAcBEACBEAIuT7PP++vzkJMdLs89J75aFtcUe32quolBIZ53WRYfW9UOW1iT511N35aGLZ7O2TdwYGLqK1ecB2O3fplOoeK9W4B437JJhHPK8K4m6CkunZP/Uhrq35w0uXFM6aaVP9dOhCs/AtPnzherlywTrTq0F2LpIiHW6mQ2sumaDNu7W1d2YeZWinj3iWwqMWe6uy78Xen6BgdcU/hNNeATfDKO6rHV0ynGtHmOR1zaFeIZ902994l3TqtO0/Ou5mcSdKFT1Ln1z207PrEaMu27ENvie69pKYjOLNTzLTmry0q4tplmOnDj+pj7WOsM0uLBafMIAwIgAAKSgM/T7BKCtiniujfe5mkvRLyb8qAy+TzJPs+xj4facnx5ybAuLzqHoau1mjzwofsR+JYCqPn7+MmwhYr39dZqHXSTDjjvQTHl0h/m4yT9TfFMh0zbdt1lrBpXtZHiSDtVe3Xbg0AgcMURmPHVgtjmL9//WnTutpZYsahBdOnbTeQWH0fPtOj/BVPnirad6sXCuUtF9y3Wjc/3Wq8Lu6xfLV0Vhy3Jmnef+LVNX5fT1k0eddPa+RCBziaXIKBLlFNypnXwdJ7rPeWaxPG8y7R8HnRbnpx4vkECfYq9Tfxz8pJ2Zul514WnzkbWr6xrbn3JNiDDc6fNu6bE29qUa3aIbeAoLdGs3x++Kf0uW03sQ3jr951PvHMGHQoZSAi1HeFBAARqkwBnzbuLjGkDOlt422Z1enifqHcJVpeg5niOOTw4Xn4qk21qu23Nu+u8TM8ltLked264FvVSRM/7OoHinWwdFAnvyU0C3va3WiZTGPWcDGs6p7PhhjHdG2Qzx97afEJVf6lnReKdhDqJ9JkfzBArV9WJjh06iHU3yYn0rz/9WixeskS0ad0oNty8Vz5szwDx/k2pxLvqAbdVJQlxl/c7xDNu87ib0nDZk0Wzc3XqVYFimkqfRBCQeN91kwGsovTewDyNY/rs+fn4tjCmDPR4rt9qfMpDhjXlp6bjKtgLn04RBw3m7TafhjhMUj8m+3WBbLNNbyOmtHxTzlkNIwrkGlTipuEqq7ymlzV0xkMSW/T7jiveKS/boENabSFJeRAHBECgNgiEepqJShIByVnD7RPFJtHpmpZvqkGf59jHw7chnW3WgW8HetMaeP2cqay+VurbO4Dic2cQUFgfP2lPoZ73tduHed5lvlud/6B4+5IfCv1fHyc1vCkspWk6kuQn46jpqedM133243rlEpj9zYJYuEsB/+HkaWLRgmWiS8f14kItWPyV6NSlveg3qE8+DIXdYB2+533eshJ63tWq8QlxCuua8q5el+lyhD8njCnttJqVr0Nv8ug142bZhd5lX6h4J2Gsi2ebWJbh1PBki/7bdM4URpbDdS2kLkLEu87Ztw+ByQ5f/XJst7UBn6DM3wfKlHabPdyBihBvPqdsHGYchpzBjBB7TLMofKLcVh+mmQkhtiAsCIAACHAJ+DzNMh3fBmt6OPrt8/By03Sl7RO4Koe0PO+Upr4fgIm3S5CbymRjZuNkqxufGHcNeBQ6c0HaVKh479qOJ963/oN5mrur/b918RohTvHpt/6vGl9e08/RbzUteV3apOdjs0nNn8KY8uPezwhXeQTmzIumza+OxHWrNW1+8uufik+nfxkXZpPe3cWgbTdZU7CmsD3W5ov3+csrRLyrU+RDp81LQknWzVNc0wyAJM2JK5DiPJVPyemiQM87dF0xV7ybBLtPYJNtqodcF/50PYmnXh0UMLHPwvOebzcW8WsSlZw6Dq0vssMkANMW79zBCVXYqnVhOx96r4R69F32FIM1Z1aEbUlMKBuEBwEQAAEXAZ+nmeJy172r+aiCk8671mGHTKeXeZg2deMIap/n2Lf7vp4vZxaCiwV35oBvKYGvnvS6MXFMg59Mt1Dx3rldq8Q37jZ/eCgf942LD7KmQ+Hkdfm3GleN6EqHwqlp+Qy35avb4ksH16uDwNz5i8TKhUtFm87RhnUN0YZ19dGGdZFr/ZnHXo4LuOf+w3Jz6puurVy4LAq7lujW1bKxnQHLwuWr47MlWfMu7TGtfXeth+fsNi/Fvir0VRHuS4M7zb7QpubyKnI8dhyvpG5jEvFOafiEu02oc4U1J31ZFpuH31cfIZ53k/dVTd+2ht3ngfXZaLquT+OmMBzx7hLCrvi+tsdNN2lZfdP/dfZpet65AyXcQQYfyySMEAcEQAAEjO+KX08RjX8d0uKSul5bnwquB1Y3pJPXbGvhfWLXFp/OczzKFM6WRyGed5d4NvFQz9mWDJjKalsnr6Zn2gBQxnNt5OdiK/kWyk/mUah479Q2mXjf9oKHxOsXHST0f/U6out0UFg6ZHgZTv+tng99ksg8TGmb7LTlHZovwlcGga8WLBStInU+692vROd1ow3roiXg62zSvZnx33z6pWgbfUFt4ddLRc8t1xOrI3W/XpfO7AIuWlFi8R76qTgqmS7IZWltU+Bdu9D7Bg640+rZxLWAHPHNEfgh+XPEu2mNuRTnlJdtrbpJVHOnvNvC2abcyzJzBwcofIh4NzHl1BfFM3ljk3iBbfXKEY62mQH69G9fWtx0VFu5nDiMOWn5bAy5P/LPk6YZFzY+Pm56npxyJLETcUAABEBAEuB43quJViGe92rikLQsPn4y3ULFe8cE4n27SJBPahLjtr/VcpvCyHP6vy5eScLK9ExxVbuS1hPiVQ6BeQsibzsddXVi+rvT8hvW9disW3x6zsdz8xvW9d6yTzQ6mduHfu0ufM/74lKJd90zToabpsbnO9JN33jXw5mqU59Wr+5Ar6Yn/5YeefW3KZzpetLmZPKk2tIqtnjXp6ibxLGc+q5fCz2vltkn3tXp9rYN83xCPkS827y5xjbXtMyB2x6SCnl1NoCal+5Fp2u2jenUePp0bleZQzdMTCpWQ0Vx/Exo2vtB55+Us5qmaZf9/LMgqvf8s8LyuTxTWG47QTgQAAEQCCHAXfMekma5hi3E816uZSqmXRx+0p5CxXt9G77nfciFOS/6axeumSJP5/Tf0jZ5XoZRw9rO6enLtEz5qPnq9cMJr4cpZh0jr+ITmL9ocbNM33/rM+OGdVtsvXGzcF07dWQb27CyxJ53tqUImBoBjuc9tczKLKEQ8V5mpsMcEAABEAABEHASgOe9OZ5a4xF6exTL875WG1rk6z+GXviwmHDhD1oENJ3Xz8nf+r+UmC2smlFI3nqarjxt6fppIEQlEli4uEG0ipzpjU1Nnvzqb038uNmGdVtvv1m87J2OuijA6uhH54717OIuXZnz1pd0zTvbWgRMhQDEO+9TcanARiIgAAIgAAIgUCQC0vNOXlVa+17N/xLShuvdn72tJR6h9c3hJ5ttoZ739kzxbrtNdohE/asGUa+GpzB06OFs5ymsvGaKZ0pbhjPZwz1XpEcBsikRgYZFDcacn35kfHx+nwN3Nl6v78QX78sg3ktUuyXMFuId4r2EzQ9ZgwAIgAAIgAAIVBCBQsV7u9Y8z3sFIYGpIFAyAstXwfNeMvilyhjiHeK9VG0P+YIACIAACIAACFQWgULFe1uI98qqcFhb1gRWQLyXdf1kYhzEO8R7Jg0LiYIACIAACIAACFQdgULFe5tW8LxXXaNAgUpGYOXqInneSTDiAAEQAAEQAAEQAAEQAAEQKA8CBw32OzQKFe+t+ZvNlwcUWAECZUxgVW6z+ew3rCPxPmLYsDJGAdNAAARAAARAAARAAARAoDYI3PfyywLivTbqGqWsHgIQ79VTlygJCIAACIAACIAACIAACLAIFEu8Y9Y8qzoQCARYBJpmzcPzzqKFQCAAAiAAAiAAAiAAAiBQBQSKJd7rsOS9CloLilAuBBpzS94h3sulQmAHCIAACIAACIAACIAACGRNoFjiPetyIH0QqEUCO23YpVmx6xqjwwfik08+ET179vQFi69jzTsLEwKBAAiAAAiAAAiAAAiAQOYEiiXezx87PfOyIAMQqBUCl+zVOy4qxHut1DjKCQIgAAIgAAIgAAIgUPMEIN5rvgkAQAUSgHivwEqDySAAAiAAAiAAAiAAAiBQCIFiiPch3eoLMRFxQQAEDARem9sAzztaBgiAAAiAAAiAAAiAAAjUCgGI91qpaZSz2ghAvFdbjaI8IAACIAACIAACIAACIOAgAPGO5gEClUkA4r0y6w1WgwAIgAAIgAAIgAAIgEAiAhDvibAhEgiUnEBZiPe6QZfkQTROPr8ZFNc1CkjX9TjyvEzIdH3kyJHihBNOaJaX7ZwMpIeX59V4pjSKUculZkjldnGycTHFqyaGrjZK1/SyhnBS25+NfbXz9T0f9Hsz5F5W71tuPWV9rye9z5PGU9uo2pZc7c30nKyGdpgGQ8kz5H6thXaosrW9t9O4l9EO1/R7XO/s0Gulemdn/byt9vQh3qu9hlG+aiVQcvGui2/1t+uaKtBNgl89p6fjEulqx5PTYZcvOVe8rBtPqRn6OJkY+YRrsTsDWTB0tVFb+em8b1DJNViU9Fqtt1FVVJn4c+qlXBkW0rZdg0lJOZVysDMpi6Tx9Pvc9axM6zlaie1Qtdk0IM99rukDmtz3eaW8b0rdDkPab9btEOnnCKzot6do++EzLXDYzqsBId7RikCgMgmUXLzr2LjiXYazed5dnYFqE++lZsh5oduY2zpXxe5MZcHQ10ZNHdIsOZVSNGXJV6btGqTzCSObeJfxOPVS7FdA6LPSxMk3QMoV7y5OOpdKboeFMnQ91zjXqrUdFiLeTfedbcBYDVvt7TCt+447cFLqd3axn7/llJ8u1DnCneyHeC+nWoQtIMAnULHi3dZhNxVd7aC6Oj++Dr7terl1qLid+rQY+rhJYRTiUbbF4TftwkKmydDnSbJ1KOV57uAIhbct7TDxLGVnKw2+LuHpa5Mh97KrLVYCw6TeOq5w97Vfl4iolPs8LYbqIId+v7qu2Z4FvvOFPQV5sbn3sm+giHLjPCt9nLgDSb5nBK/06YRKg6E6WExWqbMPXc+7kPeGj1kpn4fp1ERlpgLxXpn1BqtBICmBshLvvpe76cXu8rzTNd9LTO082kS4hGsTn+Uk3tNmaOpQ+cSkqTPAYeTrGCRt5KHx0mbI6ZC6OuEhvEMEV6k6WmnxTSreTV45X4c/hGtoe0sSPoQhV3jqz8skZfa1Kc5zIAmPJHHSYiiyTvONAAAgAElEQVSfkdIGn2hSn48qD71dhrDycU/ChxMnTYYh4t3G0Pc+D3nOcsqfRpi0GOr3r8tpwW1rtne5r0+UBhekEUZACniu151Sh+c9jDFCg0C5EKhq8S4h+15iUpT7xKPe0bLFUzsQxa7okI6AiY/JXj1N1yAHMeF2OkN4F5Nj2gyzFu+c/Ra4dVIMzmnxDRHv8p6UndGQe9l1P1eDaFI7/a5npUv4cK7ZOFY6w5B26BuI893LSQZUsrynQ+5lX9gQ8c5ZbuVqV5X6POQOxOksC3nX2p6Vpvu5VPdylm28ktIOEe4Q75VUs7AVBJoTKBvxzvGqc8L4xKfpJabH4Yh5OXKtxvV1vLJufBw+nDCqnSHC09WB53SWfB2MrPnZOo9JO52uwZGQTng1dfg57Y8TxlRXHOFpaqO+e7ncxDuHjxqG035NbZVzz+r3ZKhgcrHN8n5Pk2Gtivc0GdqevRyBaJq9YHsvV/O9nFY7dN3Tvnc0xHuWTy132vC8l449cgaBYhMoC/Fu6gT4OucuYRTyElOBJ30xJenkpl3RaTNMqzMVIuh9/NNmpqeXBUMbx2KJ9yRiKivOafMNuc+5bSukXkohPJMwTMtbxylvKD9Ommm3x1IyrJaBuLQZpv2+sbWrSn8epnUvJ22HvucoxHvaTyteeljzzuOEUCBQLQRKLt7pZaQf+mfe5HXb99xDv/Me0sFUvXKc77yXqjOaNkNfvbhmMNi+88z9/nO1MHQNMIV2Ll3t0HbN5VEudifL157U61nd50nu5ZDBp6xfCoUwdPF1XfN11vUy2wYy9XCuJUdZciwXhrKMts/t0XXuc7SS7mVfOzTd+6ZnZZJ7uVqehz6Gtv5SyDs76fvGtWFqlvd1raddC+J9gw16iNmz5zSratM5U1vwhVOv63+r6VH+dN10JLWt1tsuyp+MQMnFezKzC4uVdWcn6/QLK306sbMuY9bpp0OhsFRKWcZS5l0YNX7srMuYdfr8kmYXMusyZp1+dmT4KWddxqzT55c0u5BZlzHr9LMjw0856zJmnT6/pLUVsla+8y5FtU08U63rAlptCTYB7xLjNlEv09XT9IWvrZZZ+aW98847xNFHH9usILZzMpApvO2aPK+maUrfRLImxTuByOpFk1W65XgbZFXWrNKtJYausoJv4S0BDMEwhEBW7SWrdEPKVqywWZU1q3SLxSUkn6zKmlW6IWVD2HACpdxt/rw77okNvvTYI5yG6+JaFehJPep6hi7Pu8yP4/mHeA9vg+UawyXSVYGuh3MJ8aRpQryXayuBXSAAAiAAAiAAAiAAAiBQJAKlFO9URK6Ap7BJvNxcMW0bIHANHCS1qUhVi2wKJJCG0HYJe2kehaHDNSAA8V5gZSI6CIAACIAACIAACIAACFQ6gVKLd66AlyLa5AV3ecRdU+VtHnyfF76QafaV3l5qxX7XdHmbIOeIcFdczvR8lX/NTpuvlUaIcoIACIAACIAACIAACICASqAcxDtHwKuCWd80zrTOXV0f77ouWbg875g2X3v3TKh4J0JSfIdMm5dhuWvrId5rry2ixCAAAiAAAiAAAiAAAiAQEygH8e6bOm8T4q4p8T7xTmX3edhlGLWp+HaU507TR/MrbwKFrGPninffJnW+jevgeS/vNgTrQAAEQAAEQAAEQAAEQCBVAqUW7z7hropsjth2iXIJThf2hUyDT7IOP9UKRGKZEDCJdz0jk6edwoSId1uaejqmQkK8Z1L1SBQEQAAEQAAEQAAEQAAEypNAKcU7R7ir1EzedH0tvE6Zs0O8TdSHDAToaehxy7P2YZWNgMvr7duEjive1bwxbR5tEQRAAARAAARAAARAAARAwEmglOI9tGqSeLm54t2Wtm8avOtTda5roWVH+OITsAn4rL/zTiX1TZmnMPC8F79NIEcQAAEQAAEQAAEQAAEQKBmBShTvNm+7Taib4HK+Fa8Ld0rHt+adwuib65WscpFxQQQ4ArqgDByROXlDvGdFH+mCAAiAAAiAAAiAAAiAQBkSqCTxXob4YFKVE+CI6LQRcPMsC/FeN+iSfPkbJ5/fjEUa1yhBPd2RI0eKE044Ic6L/paHPCd/h15T0027Ul3ppcFJZyTzo7RN19JgqHJW60Ovh2KwzIKhK03Z9tAOhUjKPi2G1d4OqXy2+zgthqZnZTU9D7O4l4m9+qwrJ4auNpP0fg1hqLdL9R1QKe/lYry3kAcIJCUA8Z6UHOKBQGkJlFy86x1K9XfSa6EdVb3zZBORuljlxsu6ipNycsVThTv97Rv84LIwdeZlR8yWRtb8TO0ljXbo45u0PSWNlzXHLNphMRiqwt0kpoo5kJQFQ9m+TfexSbgnuZf1+9rVRmu5HfoEKZd91gxdbSarNmpqQ/r9aOJXrs/DYtQR8gCBQghAvBdCD3FBoHQESi7e9aJnIZr0PLgdy6Qd0lJ5m1TBLcV20o5WiHgP4Vuu4j2LduhK09WJ9wkqNd2kbbQYj5w07uViMCwn8Z5FO5T1wJlBE3Ivu9oh91qltMOQQaSkDNOKlwZTV5tJ+k4JYSifa7b3BXeQg/uuT4OZ71mlXnfNgsnCFqQJAiYCEO9oFyBQmQSqVryr1aF6jW1ih+P9NXUETPF8wizrppKWaLJ14HyDE1xPiMqJ00nLmputc5W0s+rqzCVhGNpGq6Ud2uolLYa10g5NgiEthqrYIp6m5UfFnMGQ9r3segaEMlRtczFxDcwV61loajNJn4dJGHLeC0neN8XkJ/MKWRJYLPuQT20TgHiv7fpH6SuXQFmJd9/IfBqi1Dc1j9sR0IVUOXS0qBmmxVBNS0/T1ll1DWTIW8TWqed00op1m6XJUHKkf12DSGrZQtqoFJ4+vsViJ/NJm6GpbbtEUxKG1DarvR26lr/obSSEYbU/D5MIT9PgGec9UU4Dwj7xTtfVZ5v+juZec71TXANBtgHNcnsemp5ftgGmYj+rkV/tEoB4r926R8krm0BVine9StQOha/zFCLeXWu0fd6YrJpNWqLJNVDiK1sShtUsmkyCNlR4JpkmahIPWbU71z1n6rhyB+JcHdwsGFZzOwz1vKf1rKyGdpiWePcNkPgG8Yo9e8E2vVsV7SY2UrRzr4WId3XAUh9wC2mzxXgWSk7qIIb6PpB/2zaLLYaNyKN2CUC8127do+SVTaBsxLtvhF8XAD6Rauv0h7zcXWFD0ilWE0mTodrp0DsYaYp3nU0pN60zicy0hKeeTkhntZbboWngQ55Lk2EttMMQ8c4ZxOAO0pVKvKf9PFQFlmtA2Nc+XQK9UsS7a1AtybWQe9k1AFJO72XbwIftPVOsfgLyAQFJAOIdbQEEKpNAWYh31+i+rcOUdN1dyMu9kkRT2gxdHbC0GPo6sb5BgrRvubQZhnrruB3YchZNaTN0dXQ5AtMmpLisSyE8s2Bo45gWw5BnQtr3rSm9tBnW4r2c9mBmKEPbvVdJ7+VitHXkAQJJCUC8JyWHeCBQWgIlF+8uD6/sPEhEIRu+uKarmV7+Mo9Cv/Neqs6+3oz0QY8kDGUcjseOmCZhGCqusrpdSt0OVX4mjkn4lmLwI+126KsXfSBDz9/3DW09vE+EZtX+1HstbYau+1h/XqEd5tZw0xHyvkmrHdru82Lfy742k3Q6eMh72fUurYTnYdbPCqQPAoUSgHgvlCDig0BpCJRcvJei2Fl3hLJOvxTMfCInbZvAsHCiYAiGHAJZt5Os0+eUMeswWZcx6/Sz5sNJP+syZp0+p4wIAwLlRADivZxqA7aAAJ9ATYp314g+H505ZC11ELIqa1bpFlq3WcTPqqxZpZsFg0LTzKqsWaVbaHmziJ9VWbNKNwsGhaaZVVmzSrfQ8mYRP6uyZpVuFgyQJggUiwDEe7FIIx8QSJdAzYr3dDEiNRAAARAAARAAARAAARCoDAKVKt432KCHmD17DgsyN6wpXCFxTcZRenTotrvy1q+ZfpvyUvNwlYNbRjUPX3qF2MOqVAQSEO9oBCAAAiAAAiAAAiAAAiBQQwRqQbxTdfoEsKxybjiTkLUJWinYddGuhnfFJRHOCesS1z6B7iu3Wgbb7eEaTPGlr6dpG+Qo9q155513iKOPPjbOlv6Whzwnfye5psZR01XzdJUX4r3YrQH5gQAIgAAIgAAIgAAIgEAJCZRSvJ93xz1xyS899ggvgRDxyAkrM5TCWDWA67GmOCGilOtdD7XfBM9lVxbp+yowlBOlx51Z4cs76XVduKuCPY1rql26YOcIeIj3pDWLeCAAAiAAAiAAAiAAAiBQgQRKKd4JF1fA+8Sfz3Mtq6ZQD7RaxSF56k3DNW3eZ6OpLCZBzhmE8HGVAxTcpi3zLMSechDuZINLQHPFu87NlibEO7eFIRwIgAAIgAAIgAAIgAAI1CiBUot3roD3icwQIW3z6OpT001NQhWnJq+9FJ6mad8+bzgnbTV9jjj3DVr4uErxbsvLNp3fNwDhqq9yEO8+z3ea4p0r6PX2CM97jT60UWwQAAEQAAEQAAEQAIHaJFAO4p0j4H0iMy3xrgtH11T3kBajeqJNQtgndk0iWs3fFz9NPmq+nIEQE6dKFu8+L3moGA8NL3lCvIfcgQgLAiAAAiAAAiAAAiAAAhVOoBzEO2fqPGedtk9IugSu6im3eZMLqWpb+jJNk6c+VJzr9nE987K8vgEAmz22AY4k9vg4FFIHIXG5U+YpTZ+Yl/mGinSf9x/iPaRGERYEQAAEQAAEQAAEQAAEKpxAqcU7R7ibECcRmj7vc4iXPWQwwSSOTfFd68Vtzcw3YKEODvjCcgY3XM09jd3my128mwQ1R7yHCnfToIDOHuK9wh++MB8EQAAEQAAEQAAEQAAEQgiUUrwnFe5UvhDxzg0fIt5totiVhk8ch4hfXx37lhno8bk89YGI0HjcwQQKV8rd5jkiXZbFJ95DvPhqvZSN593X2HAdBEAABEAABEAABEAABECgOAQOGjzYm9GsWbPEpptu6g2nB3hp5gIxpFt9cDxfhBDRKIWgz6sbKt59nvwQgewrj++6Ly+XrUn4hC4tSDKYUE4C3vZNdlXAy7/1T8rpdWP75FyIcKewRfG8+25EXAcBEAABEAABEAABEAABECgvApUk3tUp6Sbvre266lW20Q+Z2u76HJxPbMvrvrKo6bjC6mJbxuPw0Qc9TIMgtoEPWz6hgxGluBt8nu8sbeLkDfGeZQ0gbRAAARAAARAAARAAARCoUALlJt4rFCPMrjACHBGddpG4eUK8p00e6YEACIAACIAACIAACIBAFRCAeK+CSkQRqopAQeK9qkigMCAAAiAAAiAAAiAAAiAAAs0IlNOad1QNCNQ6gYLEe8+ePWudH8oPAiAAAiAAAiAAAiAAAlVJAJ73qqxWFKqCCUC8V3DlwXQQAAEQAAEQAAEQAAEQyIoAxHtWZJEuCCQjAPGejBtigQAIgAAIgAAIgAAIgACbQP3Qa9lhXQEbJpyeSjqcRCDeOZQQBgSKRwDivXiskRMIgAAIgAAIgAAIgECNEoB4r9GKR7FBIEUCEO8pwkRSIAACIAACIAACIAACIGAiAPGOdgECIFAoAYj3QgkiPgiAAAiAAAiAAAiAAAh4CEC8o4mAAAgUSqCk4r2+vl40NDTkyyB/6+eNo5da3EJB6PE7XLi1WHLhW85kKQznUNPR05W/ufn5bCJ7VLs44X1lUOuDUzeUHjcct251G0zx1LbkK5O8brPTdJ7O+fItpNwumzl2htw/XD4IBwIgAAK1TIDElmt9sX7d9zv/7nGsfVbz46RnsjFEJBa6ftr13uO8uznvVVsbDHnvZ/V+Drk/QurFlW6hdRZiM9a8h9BCWBDInkDFiHebcNIRhTzIfXhtQlvGU6/b/tbzCBHvSQYH0hLvLsFuGnTxsZTXqX70utTrjCNU9fwKeSnbhDqnLdkGoLg8KBy3bVNYaZNvIKEQHiG2IywIgAAIVDMBKYxdossmtvU4NsHlGiCwiXeuPepgAeXvG4xIUpecd5jtfcp5V4X0CQqxJaTsNo5qvZjqW6+3xsnn57OtG3RJMxNc1zhp6+0y3w8L3OwO4j2kZSAsCGRPoCTi3fVw1cWdKlY4YiopMq5QpvSlN1uPQ+dN6djOS1v162r6STznaXjek3jbVfZpjcTL9uCre04HwCT41XOmgQV10MHUttIQ75x0be260HpKer8gHgiAAAjUAgGbV1sKI5e4d3nQXaJazdOWvil/XdBxvLyFenDTePfq72Hfu9oXPmm7lH1Tb3+jadaEibevztU6IXGuCnb1t+salc8m3jnnQwdwIN6TtijEA4FsCJREvOdfWgHT5tUpwSYUXO9tCEbfVHaTtz3EW0+2uKbNq9dMdtuEfaHinTNyrYtaThzTQAzH6+2bdscV+K6616ec20SxqZympR8h7SxUvHNY+wYdCrUP8UEABECgFgiYPKkmcW0S48a+iuL1dHnVdXHOTV8VdrZBAFvaofXp65fFtihLI219v7TPh5ZDzd9ms4l/oeJdt7MQ8Z5k9gaXE8Q7lxTCgUBxCJRcvKsPSl1AqQhsHs4ko75ctBzxrqYlPeimf2U4Kax177opr7Sn2Cfx4iflG+J518W3y5udRTswCfWQaXqudspta3o4VaBzpxsmraukNiIeCIAACFQrAdf0Z654d3nHfV5xl3iXzE1hdNt89VOo553Sdw12+8Q7Z/aYb7amLr59ZfYJdE5834yMmIthvwRXvRcq3lW7Q/dNcJW5XMT7Bhv0yJs5e/acFiar1+miHsZ3neK48qBrtjRN9nDaEcKAQBICJRPv6vQkXaiYhAvHQ5sEgCuOT7yb4uqedN07T3FM0+RN3nKOoJc2dOjQQYjf97MX56oPxZIlS4IR2V6aureZm7Brzbtt8CZLz7ur7eU7SIZNFW3lTUtAuzo0nI5MWnZw6xXhQAAEQKAaCfhEmsl7nn93NHnZ1anvodOaTWJcrl238ebkkUZdJZ0FFir2C7E1q3ehr12QzSHi3TdNXr8e4vW3zfDgci0H8a4LZ99vKcSlqLYJb1V0+9I0paEKfgh4botCuEIJlES8+0SaTahzCutbq+QT6748bOvd1XguD3za3nQ5GED/WgV8QuEev3yaljZwRsdt4dXznL+L5XnnlM1ki95GijFtnjPjwHZf+do0roMACIAACJgJ+ISPaU26vjFcGuJdT8Pm/XetwQ8R+yHtIVSMh4Q3heX0Rzjv95Ay6mHLTby77PO1YR+HUot3l2jminOfeE+ah2QnPfYQ8L7WhOtpECiJeJeGm0ZtQzas4zzAC4Hk87xz1qvr+XM2tHNtWOfb1b6FgE9BuLtEuVo+dTZFEiGvtgubIOaI2NA6V+3W//YNBrkGGkLt0Fm68nbdOz6bC7ELcUEABECglgi4RHP8ntOmRvumw1Mcl+fcJvzz78em/DiDBnoc2+9C6zNEjKt9A9ffpvchV5D7Zq65lqLF9WNYp68zSlO86151ysvnifctd+As7eDWe7mKd9V+m/iWYQq9Tum40oB457YmhEuDQMnFu0mk2TzvWWxK54IYIt5lOq717hQm1POur1P32RTnIafQFyDc9Zeq6bfr5ZrvJGibEsp01Li+etVfxHqdFbphnW9k39VGSiXebXyzHtBK46GDNEAABECgUghIMW77zJrPq+nzusfvRMMAAGfDOtUmWz7qYEIWn4ozDSSb6ta19t03tV0X7a5ZZpx3si0/3QHhfPdb1rOH7DZP6ZuEu+l8LU+b9wlvWU++Ne2u65w8IN4r5ald/XZWhHh3PWi5m3klqUqXUNZ3grd5y7m7z/vCSfs54l0K+CRr3E2i0OaZtoUtZAO60EED1yABt85DOgZ6mpyOAtcONZyrM+PqLKnsfR2iJHYhDgiAAAjUEgGf+E4ivFu8R5o+PSbPczYbC/G859+TSj4+z20adex7j5n2zvHNOFNnZ/oG/k39Cdu50PKaPO9x2h7G6nX1O+4yf/3TcabzdM62r4GpDXHscpW/EjzvJvt9gly97gtL6UO8h94lCJ8VgZKId1V8cDzvJoGUf0Axpjdx4IV+590ktm352L7jTuFtU+9d6SfZNZ7DIP+CV9a5xy8Jy6deTNdsI9ecEW1fu7CVgZO2q/yuqfKmtG12ptUpCEnH5oEolElIe0FYEAABEKhmAtxN6XQGro3jQkSePs3eNQtACjvT9H19UECGTbvufP0AW79Cf/dxvfquvogrr7TLzUmPs6yCk04xBl+kHeUq3n3iu9DrVH5fGpIRps1zWi3CpEWgJOI9LeORDgiAAAiAAAiAAAiAAAhUAgGI92S1lGQneJ/wDk0Tu80nqzvESp8AxHv6TJEiCIAACIAACIAACIAACDQjAPGevEG4vsFOqRay5l1a5crDtmM9xcUu88nrFTHDCUC8hzNDDBAAARAAARAAARD4f/beBN6vorz/f+6SPQESEhrQsBhBwiYgWAUBxaqIUpBNRUWIIsVilaX9ScMmhKW4UP0rVmhpoIgLgiBgRQqlCAiIgbIqDaKskSWQhez33v+Z781c5k5m5nnmbN/5nvv58tLc75nted4z53znc545c0AABKIIQLxH4UJmEAABBwGIdwwLEAABEAABEAABEAABEKiYAMR7xYBRPQiMAAIQ7yOgk+EiCIAACIAACIAACIAACMQSaPeGdbH2Ij8INJ0AxHvTexj+gQAIgAAIgAAIgAAIgEAOAhDvOaChCAhUSADivUK4qBoEQAAEQAAEQAAEQAAEOpUAxHun9hzsbioBiPem9iz8AgEQAAEQAAEQAAEQAIECBCDeC8BDURCogADEewVQUSUIgAAIgAAIgAAIgAAIdDoBiPdO70HY3zQCEO9N61H4AwIgAAIgAAIgAAIgAAIlEIB4LwEiqgCBEglAvJcIE1WBAAiAAAiAAAiAAAiAQFMIQLw3pSfhR1MIQLw3pSfhBwiAAAiAAAiAAAiAAAiUSADivUSYqAoESiDQseL90UcfLcH96qvYbrvt2EY6xRfWkQZk8PUX+kjeuZIxL68NOUEABEAABEAgTQJNnRuYv+MQ72mOPVg1cgl0tHjfddddk+65+fPnk0TIqIt/6r4kDbok40L9hT6SQZaOeVltyAUCIAACIAAC6RJo4tzA/h2HeE93/MGykUkA4r3CfpcKmSZe/CvEWlnVEO/F0UrHfPGWUAMIgAAIgAAItJdAE+dvEO/tHVNoHQQ4AhDvHKEC6VIh08SLfwFsbSsK8V4cvXTMF28JNYAACIAACIBAewk0cf4G8d7eMYXWQYAjAPHOESqQLhUyTbz4F8DWtqIQ78XRS8d88ZZQAwiAAAiAAAi0l0AT52+piffp0zdxdvLChS+0jqt0/Xd7RwNaB4EwgXnzLqWjjprdyqT+1h/zmP47VBPEe4UjTSpkmnjxrxBrZVVDvBdHKx3zxVtCDSAAAiAAAiDQXgJNnL/VId5PvfTKVsfNnX0E24GcOOfS2QaQAQRqIGALd1Okh9JcpjVavHfvOJf6Hzp1Pb9Dx83MZllfmVB/S4VMzMVf2eH7uHw18+bxIeSfWZ+kbjsPV4ZL17bF9rPPpzLFe4yvkvHI9a2vn7nxUhY73b50zNdwnUQTIAACIOAkMH78eFq+fPlQmv7uOu5D6CrfCbhtH302u/KFyqq00Mfk1QmcpDbGzN+k8ylp2+YcSFpGMpeoQ7wre6UCnhPnXLqUDfKBQJUETIFut9M28e67qJsXdPviHUpTjoV+KKQXTC1OQiJGtaUuaD4xatYhufDFChmpL6reGLHFCUhOHIfSXWm+Y6GTgeMZ8sHXp7rO2H5LQbybPnFsYseD2Q+hse7qL4ktqhzEe5WXftQNAiBQBgGfeA/NOzjh6hOn3DxH+5N3riStX/vm4ueyPY941/WE+JbRf3Ydofmna94ZMxe1b0rYZSXzN27+afoj/a3lOHLzu1D5usS7skEi4DlxzqVzrJAOAlUTCAl31badzuUvJfIuvXCa+aQXd1/dkgumrzM4ARyKKMdcEKVCJsYXLpLqE2guocf5kkeMq3Z8Pz4hrto+6QkkWRXRLvHOjS/tI3fzQcIidBOFu/ERmiRwY8Nnm3TMS3xDHhAAARAok4ArOqzEGBeNdkXmQ/MZU5BLIvQxNxPyzKO0cLd9lczdQhF127dQX1UVedf2SW5AuPJyc1FubMTM30LzszLGecz8MBXxLhHweOa9jNGBOtpJwCfG9XPv9nPubRXvNqg8PzpFxLtLvLg6zxeplYqwokIm5uLPiaqYGw+xkXXbT4kt0pPFFpLcqoEiYj9Pf5XRR5LxxDGV/Pi7xkAZPCURAYh36YhHPhAAgXYRsOciLju4KHIK4j00xzLTXAJVpXOClxO2vjZiyhUZA66bKr4bJ/oGhu13zI0Tl60xcwPJ73cRHpI5hqR+RN4llJAHBOQEODFee+SduytZxsXd1Yb0ghmKTPrEqC1+7HwSEaPKSIWM1BctWKURU8lSLUmUXPsvqU/njanXNfylYjMk+mOEMNdf0j7i2vTdUDJvILl4xO7doB8D8Y1dc1WCyuNaycCtlHDZKR3z8ksecoIACIBAuQSk4jIUdTZFoCSCrcUjJ5jtfFJbQ/W75mEhm3V+yZJznVfKqtyeHKzN5YuPG8czdGPH1XfSuYFrvsnNl0KsuLltnt9v3V5d4l2yZF7ZxC2L59KrGHOoEwRiCHSseI+5YNpAioh3VZdEdIaeedd1SEW77wLo6+jYi3/epVGcsDTtk0blTRHI8fHZLRGmvh8qZbPZd2X+YJk8JH1kC2JXf7vGmfkDHmM/d5c9dAPE105I1EsuVBDvEkrIAwIg0E4CptDMs5TcFowS8R5a3q3r00xinsnWZbhAitm+GbFW5UM3FEKiPPScf1XL5F3jpizxbvcRN29VtkjmBi6bQ7/1kjmrOW/Qf3O/69Jzrg7xLhXuymZOnHPpUnw+9YMAACAASURBVL+RDwSqIsBF1rl0267Cz7xzPxi+HxbJRTH0oyS9YHJiKHSxC3UiJ1RVWamQkfris4cTca4LuzomFehmu9wPjk+Iqzps4cqdJNyNAe5mQMzNCq6/8vRRSDyb/PP+4HL97uJjPyLiGgcc91C/Scc81/dIBwEQAIGyCdii3Z5jhOYzeZdXu0Sz7VdM3ZIbBWb9rpsGrvZUGftRAcn8jou4m7ZUJeg58W5H0303R7j9D4oGknxzKW4+Jj0P8s4l7PrrEO9Sn1Q+PPMeQwt5UyXgEujaVt9r43y+1CLeuQurMi7mR1Pll4op+2LmAuFbsizZFK0MISPxJc+dWKl4dPngi3Sby7F9QlDV58sX4m+ncSLSlW4fixHwZe427/ox9vVH3h9cTrybNkii8NwYK/OGVaoXV9gFAiDQfAKSOYmel7hoSKP1dlmp8A6JTantrrZ9PevbeM4U83bZorvrlznKOCauGwx5Vg1UKd7L4JF3LmG3nZp4L4MN6gCBdhPgls5r+yT5KhfveX6sJD94MYLXJTJ1G9LIPCckXYNCGoWU+GLWz4lyl28SMekr5xvwWuyF+HInCyeuudUBvpsBZfdX0T5y8efGIOe7ZF8B380MbtyH7A31qXTMc+MC6SAAAiBQFQFp5NlsPyY6rstJVxjG1C2t08VOl7X/5ThL28xbP9c+ly61T9XD5Y29cRI7N4idZ3G+u9LzzH/MeiDe81BHGRDgCXDCnEvXLRQW766LofnDZbvC3eG18/vEv/SCGRt590XbJWLHtl0qZKS+mPVL7OFEviRyyw/F1/cUkERmfT7Y7Zg3BuybBPaPn6uP86yaKCvyHsvV90NbRLxrRq5VJb7n7rlN6yRjQTrmJXUhDwiAAAhUQcAn0EKi1o7eSl4Bp+dH2odQGbN+6TPveSPK3DJy027XUnJJpNu3W3/V/Rmak/rS8rDXfuSZv6myXOAiLyfXvE/VFTM/g3jPSx/lQKAeApWK9zJcKFu8S3cnDwlC6UVXKmSKXPxtkWaLY64PYi7o+gfHrjOmDntpti0Ypf64np/nRD7Hoqh4d7Vv+huKlLt+XKXjzPaLKxdaMeHzQdrH0jHP9QXSQQAEQKBsArZI84lQ1a4WrdoG36ZuofSQ/b65TVU+h/yxxbz2X9sSukmg0yQ3Jqp65r1sZjH1FZm/SX9XOXuk8wxpexDvHHGkg0B7CZQi3pULVfwQherMe8GsE7dUyHSCL3Vya1dbRcV7u+xOqV3pmE/JZtgCAiAAAnUTqGLOVLcPaE++/1InsYJ476Tegq0jkUBp4r1ueJ0geKVCphN8qbt/29EexHtx6tIxX7wl1AACIAACIAAC7SXQxPkbxHt7xxRaBwGOAMQ7R6hAulTINPHiXwBb24pCvBdHLx3zxVtCDSAAAiAAAiDQXgJNnL9BvLd3TKF1EOAIQLxzhAqkS4VMEy/+BbC1rSjEe3H00jFfvCXUAAIgAAIgAALtJdDE+RvEe3vHFFoHAY4AxDtHqEC6VMg08eJfAFvbikK8F0cvHfPFW0INIAACIAACINBeAk2cv0G8t3dMoXUQ4AhAvHOECqRLhUwTL/4FsLWtKMR7cfTSMV+8JdQAAiAAAiAAAu0l0MT5G8R7e8cUWgcBjkBHi3fOuRTSt9tuO9YMdfHHJw0Cvv5CH8n7RzLm5bUhJwiAAAiAAAikSaCpcwPzd/z555+nN73pTdEd8OvnltDbpo6PLocCIAACYQIdK97RsSAAAiAAAiAAAiAAAiAAAtURgHivji1qBoE8BCDe81BDGRAAARAAARAAARAAARBoOAGI94Z3MNzrOAIQ7x3XZTAYBEAABEAABEAABEAABKonUES8V28dWgCBkUngnZttMMzxroHsw6H4wx/+QJtuuimXDekgAAIgAAIgAAIgAAIgAAIdSKCoeP/LTSd1oNcwGQTSJHDP80tbhkG8p9k/sAoEQAAEQAAEQAAEQAAE2kagqHjfdsq4ttmOhkGgaQR+t2hFfvH+3X+5uGk84A8IgAAIgAAIgAAIgAAIgIBB4Li/+Vw0D7XbvPpsPml0dFkUAAEQcBN4aunqYuI9z8mMzgABEAABEAABEAABEAABEEifgArW5Znva/E+YyLEe/q9DAs7hcDTy0oQ7/+zYGHy/u7z5uktGzvB1uRhwkAQAIERQaCJ180m+pTiYGwiZ/iU4kiLtynVfkzZrqLi/Y0TR8V3FEqAAAg4CTyzbE3reK5n3vXJ3AmCONWLIsYlCIAACKRKoInXzSb6lOL4aSJn+JTiSIu3KdV+TNmuouJ9swkQ7/EjFSVAwE3gudcg3jE2QAAEQAAEHARSnUwW6awm+lSER1Vlm8gZPlU1WuqtN9V+TNmuouJ9U4j3egc5Wms0gech3hvdv3AOBEAABHITSHUymduhrGATfSrCo6qyTeQMn6oaLfXWm2o/pmxXUfE+fXxvvZ2M1kCgwQQWLl/b8g7L5hvcyXANBEAABPIQSHUymccXXaaJPhXhUVXZJnKGT1WNlnrrTbUfU7arqHj/iwjxvs0//pQeP/cjQ4PC/u4bLSqf72PWp/JI66x3ZKI1EJAR+DPEuwwUcoEACIDASCOQ6mSySD800aciPKoq20TO8Kmq0VJvvan2Y8p2FRXv08bJI+/bzvkp/e6c18W7/q7+tT9mPjPNrsMux6XXOyLRGgjEEXhxBSLvccSQGwRAAARGCIFUJ5NF8DfRpyI8qirbRM7wqarRUm+9qfZjynYVFe9TheJ9lkOgm6PjMUPUq7zmdzOfK808Fipb72hEa00j8OdXljpduvn6u1rH33fAHs70v5g8SYziJYh3MStkBAEQAIERRSDVyWSRTmiiT0V4VFW2iZzhU1Wjpd56U+3HlO0qKt43Htsj7uTtTr2WHp170FB+/d133FWxnVflMY+50sUGIiMIBAgsXLyMugeIBroGM2V/0oP3PUFPPv1i6/tWM6bRTrvNpHXJ1JVl6M++TN9wopjryyv7WnnxzLsYGTKCAAiAwMggkOpksgj9JvpUhEdVZZvIGT5VNVrqrTfVfkzZrqLifXKEeN8hE+/25+FMzPuOu0aPyqvKmB/zmCu93lGI1ppK4IVXlw1z7fcP/pGWLVlFG0zYuHV8yWsv08QNxtBbdtpyWL5NNpKL91cg3ps6fOBXOwmc9LEP09d/eMMwE1zHQjbG5m+nv2i7mQTKmEya4zjPmC7jXDJ7pwyfiva28sn3iblu5OFZ1HZp+SKci/plly9an/a5iE+qjpAdvnFexjgJ9VlRn3TdoTFdxAfNpaw+VLb4fHb5oM7HIudrjN15+iKmfrOv7OsMN0aKiveNxsgj7zuedi09dPbrwlt/9x132W7nVXnMY6506bUN+UAgRODFV9ctm+/qoqcfe4rW9nXRhHHjaJOZU1vFXnjiJXptxQrq7RmgGbM2z0LzKjZPNG0j+bL5V1fVEHn/5D98L7qnr7jg2Ogy3MVHpf/PgoWl1ovKQMBFIGYi4/oRjZksoAdAoCoCeSaTti2x4l1y7sRMPG17yvCpTN7c5NuXnvo1ogjnomPAJ9594kzan0V84oQTNw5MG8u8oVWGTz5+MT6pOji/Yuvz2SX1WXoTKHSN841l1zUsj13cDSHp2Nb5fHYVFe8bjpaL951OXz/y/uBZB5E6rv7VH/O7q4zpu13eriuWE/KDgI/AC4uXUHe2KP75x16mSVPG0prly2nyVtOGZX/lyRdp1PjxtHTRStp01sbUny2u32TDDcRQF6+uSbzf9tWPDhnV3d1Ng//roZ6e3ux/PdTbO/ivOrb9Ud8kiHdxHyJjYgRckYKY6EFosl5EtCSGCeZ0AAHpZFI6ec8jOGPFP4e1qE9c/bHpeQRLJ1wj8nKWCiYX51jRHysG8/oUOj98aaFrPTdmYsZg2T5xNxli+k1HvTWL2P7KI959v9WcSHbZGHvtkvRFmX0vHSfKrqLifdLobmlztPPp19EDZx04lF9/V//aHzOfmWbXodLMY650sYHICAIBAi9lz7yvXbqSeieNIVqeLaEfny2Hz4Lr/33j3a1S7/nQO6j1wPu6tLVLV2V5x9LUiGfel67ub9VV6TPvKvKuxTsn3FX6rCMvhHjHqdGRBEIRH24Coiee9oRFgShr0tKRUGF02whIJpMh41yT19ixHHPjSwKqqE+SNmLycJNxm6GquxOuEXk5FxXvITZF6lbci/hkj4mQMHX1uau8eSz2vNJl8/okGeOxNnHngqRNSR7OZ9c4cdUbEux5fOHs8s0FOM6xN7VsX8sQ7xNHycT7LmesL9BNe+7/yuuiXuU1v5v5XGnmsVBZyRhCHhDwEXh5cbZsvj+LjGfBaP15+P4nh21Yt8MuW71efF3ejTeUL5tftqZG8S4R7iry/pZPfg3iHedFxxKQ/FDqCbhE+HA/zB0LCoYnT0AymfQ5Yd6MMiedXAQrFkrsapQiPsXaJsnPTfI5Xi6xKmm36jx5OBe5dnKC1/fscsz4yeOTzdkXjY2J+HJjJqZvy/ApdA3gxqe0z802YvrMZRvns+QmD9ePHJMy7DLrkFwn8tikypQh3icIxXto7O6aifX5hni3v5tlXWnmsVDZmPMHeUHAJqDEuwqsqyfZ1b//9/BTzg3rtt5h86E8Km+MeH+tLvF++9c/Hlwqr5fRq3+3PuICiHecDx1LQCK2JXm04FH/Fp2sdCxMGN5WAtwkl5sMugSJPVnnxrb0XJGCyuuTtP7YfJwQ4/y3b5LEtl9V/ljOMeLVZbNPTOnraBmrFWJ9su20fQzZrMty/R+bz7apqE+h8SPxj7Nf6n/MOPb5HLqRIFnCL7kREbrehfpCwsGXpwy7ii6bH98ri7yrfnzbmdfRb88cjLD7/rbT7P43y7nGBpceM56QFwRMAosy8a6F+3OPPzO0Yd2Uraa0si16ctHQhnWbbfPGobxTIiLvy9fWFHm/48JPeJ9xN4W7+nvmx86HeMe50LEEJD+Uyjnfj7hZnhM2HQsJhncEgaITe5ewlExCteDyQSpyXhT1qWjHcdeHWJFQhEVRX0Ll83KWRD1d7dpC0c7TbvHuuq77xgL3iBXnf0y/5u0nSRuuvrR/+6SCWXrdkNjF+ey7ycLdjOBs5NJDNxV8K0dMf808ZV4Xyoi8j+3Vb7Xme2j3M39Gvznzr4cy6u++464a7bwqj3nMlc5bhhwgwBN4JXvmXX1e/P0imjQ127Bu2XLaYIupLZGuPupMWPKnl2jUxGzDupdW0rS3DIr6yRHPvK9cO1hb5c+83/XNI52b09nCXX3f6vBzId758YEciRLgfqBdZkOwJ9qZI9wsbpLL4XGdC5LzwyX6dVuS8iG7ivrE+RybzjEyhYSuu8yJeay90vx5OecR71wZF8M8LIv65BOFJlPuJoTP7rznRV6fJOOAG9v2OR3Kn9c/l52cz77xFCveuXFp28bZFboGhviEbpCoOrnrSRnifYxQvL89E+73GsJd2aeOqY8+bn939bGrHlddknGMPCAQQ+DVTLz3r1hF3eOyDetWZkJ+rOf97evSdN6NIsT7qrrE+z3fnr3ervIu4a6ObXHoXIj3mJGCvEkR4H4oTWNdP5pcee6HNikYMKajCUgnkz4npZN3l3jxTUaLTuKL+lR2h3KMfOkhO1K4RsRy5q57Ln99G4ZJ2cSOpVifbDtcYs4UT1J7uDETM0aL+hRqS+KPr9/NMSypp0yfmybeY67PrrxliPfRPfLIe0xfIi8IjEQCq/tqirzf991jhr0Ozifcu7q6afNDzoJ4H4mjsSE+68lIaCda5WoecVL2JKYhyOFGRQSKTuylwjNWhBURp0V9Khs1J8S4dE4glm2vtL6yOEuueZI8rmuutJz2uahPvsit/ZvBMY4dE6H6ivpUVLy7btzZx8wbHBwbSTrnc5niPebmDGeX9k3a/0VuiJkcyxDvoyDeJUMTeUBARGBNXeL9gUuOG3qPe0i4d3V10YyDvwLxLuo+ZEqNgP5Rlf5o+iLvoefhiwiX1HjBnrQJSCeTPi+kk0xX+Tw3tyQ0i/okaSMmDycgYxly9cXYViRvWZw5fzg+PsHsEvOcv0V9gnhfn3Ao8m7+npb5u8f1YxniPY/tnF2hMcudJ9xNEu4GT9EN63q7EXnnri9IBwEpgbX9NUXeH7r0+NaGdZxwV4ZDvEu7D/lSI+D6wQ5N2CDeU+tB2GMSkEwmQ8Q4YRVbNo/gstso6lPZI4RjxKXb9sRM4sv2pcyxo+vi/JHw8Qkpru6yx07M70NIbEl8lvZtledDLF/JjZbYOl0cfD6HBLd9Yz50MyHkR+gaxvWF5KaCpN9jGZYRee+RbzYvcQF5QGBEE+gb3Gy++g3rHpn3RZFwh3gf0eOxMc5zP4462oBn3hvT5Y10hJtMck4XERm+iJxqs0gUrqhPnM+x6b5rRadfI8rizF1LJTcvbJYhtqH+K+qTyw57LPtsM8+H2Ju+VfoUqjtv3+U5J2LOu1A/ugSy65pj9pN9rfL1qWmjqw9j7JLe3LJvAuW5fkK8x4wu5AWB6gnUJt5jXbnigmNjiwTzF/3RLdUYVAYCIAACHUCgidfNJvqU4lBqImf4lOJIi7cp1X5M2a6iy+axaj5+nKIECPgIrFs1X23kPQX8qV4UU2ADG0AABEDARaCJ180m+pTi6G0iZ/iU4kiLtynVfkzZrqLiPdvOCh8QAIGSCAyse2l8pe95L8nWQtWkelEs5BQKgwAIgECFBJp43WyiTxUOgdxVN5EzfMo9HJIqmGo/pmxXUfGe1ACAMSDQEAIQ7w3pSLgBAiAAAmURSHUyWcS/JvpUhEdVZZvIGT5VNVrqrTfVfkzZrqLi/bRbn663k9EaCDSYwNn7zmh5B/He4E6GayAAAiCQh0Cqk8k8vugyTfSpCI+qyjaRM3yqarTUW2+q/ZiyXRDv9Y5RtAYCIQIQ7xgfIAACIAACTgKpTiaLdFcTfSrCo6qyTeQMn6oaLfXWm2o/pmxXEfH+tqnj6+1gtAYCI4DAb19ajsj7COhnuAgCIAACUQRSnUxGOWFlbqJPRXhUVbaJnOFTVaOl3npT7ceU7YJ4r3eMojUQ4AhAvHOEkA4CIAACI5BAqpPJIl3RRJ+K8KiqbBM5w6eqRku99abajynbBfFe7xhFayDAEYB45wghHQRAAARGIIFUJ5NFuqKJPhXhUVXZJnKGT1WNlnrrTbUfU7YL4r3eMYrWQIAjAPHOEUI6CIAACIxAAqlOJot0RRN9KsKjqrJN5Ayfqhot9dabaj+mbBfEe71jFK2BAEcA4p0jhHQQAAEQGIEEUp1MFumKJvpUhEdVZZvIGT5VNVrqrTfVfkzZLoj3escoWgMBjkBh8c41gHQQAAEQAAEQAAEQAAEQAIHOIwDx3nl9BoubTQDivdn9C+9AAARAAARAAARAAARAIBcBiPdc2FAIBCojAPFeGVpUDAIgAAIgAAIgAAIgAAKdSwDivXP7DpY3kwDEezP7FV6BAAiAAAiAAAiAAAiAQCECEO+F8KEwCJROAOK9dKSoEARAAARAAARAAARAAAQ6nwDEe+f3ITxoFgGI92b1J7wBARAAARAAARAAARAAgVIIQLyXghGVgEBpBCDeS0OJikAABEAABEAABEAABECgOQRSEe/Tp29CCxe+QPpfTdj+7jvuy2f3lMrn+qi2XR9pvc0ZEfCk3QQg3tvdA2gfBEAABEAABEAABEAABBIk0E7xbgppUzz7hLyJTyLC7Ty6DVOQ239Lu8gn9qXlkS9dAvPmXUpHHTW7ZaD6W3/0MdNyM6993C7ny2uTgHhPd2zAMhAAARBIkkDXDmfTwMOnDbPNdUxlUMe5j1kXl99ul6sb6SAAAiAAAvkJVCHeT730ypZBc2cfITKME9C2UNai3CX47QZdkfOQeHcJfFWnr4zIQWTqGAK2cDcFuy2+tbC3Rb0rn3kzwHUTwAQE8d4xwwWGggAIgEAaBGLEu22xT+S7PLPzxpRNgxSsAAEQAIHOJlCFeFdEJAJeGj33iXRphN4l/n0i3RbqZu9iCX1nj3WJ9aHouEvYS6LpoRsCLpsg3iU9hTwgAAIgAALOKLqOhPsEvRSbqoeLupt1IQIvJYt8IAACIJCfQFXiXSrgbbEceubdF0VXdYSeWdd0pMvm8wj7/D2AkqkQ4IS4K50ro3wLReIh3lPpfdgBAiAAAh1MQBp5L5JP4ZFE3ru6umhgYKCDacJ0EAABEEiXQJXiXSLg7SXwMRvWmaLdtZTevDFgRuldvWFH97k86fYoLMtLgHt+PeaZdy3a1b/csnrbXkTe8/YgyoEACIDACCVgimpftNz1HLuOrptRdtez8yGsiLiP0EEHt0EABNpCoErxHrt0Xu82b4MwI+E6LfRsuhb1pqCXPOdut4vn3NsyJNvWKBdFR+S9bV2DhkEABEAABHwETLFuC3SJsJY+ty7Nh54CARAAARCojkBV4l0q3EOvhwu9Js5HxPd8O8R7dWOoKTVDvDelJ+EHCIAACIwgAlq8m1F05X5Zu81rlBDvI2hQwVUQAIFkCVQh3iXCXQHh3u3ObUgnWWLveh2dJKIe++x9sh0Mw8QEuGfTpZH3PPWYRmLZvLjLkBEEQAAERjYBLailz7JLaOXZ6E4S4Ze0jTwgAAIgAAJhAlWI91jmXFSce92bbk+yG7xU8MfuUB/rM/KnScD3Ojhlbcwz7773w3PRfdUOxHuaYwNWgQAIgEByBPKKd24Xedfy+1AkH+I9uaEBg0AABBpKIBXxrvH6No6zn3sPPQfv6ipuQztVxpfHTHPZ2dChMSLdkojrImAk9UO8FyGMsiAAAiAwAglUFXm3N8JzifT1dqDHbvMjcATCZRAAgboIpCDe6/IV7YCAhIBEYEvqsfNI64V4z0MXZUAABEBgBBMwI/A+DOb73zlUPpHO1a3S8ao4ji7SQQAEQCA/AYj3/OxQEgSqIADxXgVV1AkCIAACIFALAYj3WjCjERAAgRFKAOJ9hHY83E6WAMR7sl0Dw0AABEAABEAABEAABECgfQQg3tvHHi2DgIsAxDvGBQiAAAiAAAiAAAiAAAiAwHoEIN4xKEAgLQIQ72n1B6wBARAAARAAARAAARAAgSQIQLwn0Q0wAgSGCEC8YzCAAAiAAAiAAAiAAAg4CQz0r6DFD+1P1LfUTahnEm2448+pq3scCDaQAMR7AzsVLnU0AYj3ju4+GA8CIAACIAACIAAC1REY6HuNXp2/fbCBjXZ9hLp6JlRnRI01r161lB66/zJ65NkbaFHXn2nZqNXU1000dm03bbhmEm05YRfaecfZNP2NbxuyatGLv6cHHvx3WvDKHbS4dwmtGLWWuvq7aMLaUTS5f2PaZtq+tPPOs2nCBpuW4smtT15M9y+8gfoH+mgg+0/y6aIu6u7qoR03eR+9f+YXJEVaeSDexaiQEQRqIVC5eJ9x8FeiHXn6mjOcZarcVVi9+kh91CuLzNcg2a8w0vlinHK9BkmXfz57R/GmA/yF15dPWl61F5tX26jss8v66nK9/zmGlc4bU896733O+jLEXLXB1e97j7XUF8n7qSV22O3F2s2N19DrvPS54PK5KF8pR+QDARAAARBoL4GBvuX06v170UD/S+65WfdU2miXX2XifXx7DS2h9d/e+y908zMX0dJxa2na8gm02aiZtOHY6TSqdywtXf5nemHVk/TsmBdp5SiirRdvQntu+3ma/8QV9OjYBdTbR7TZyik0ffRM2mDSDOrvX0NLXnuWnl/9BC0c+yr1DnTTPpMOob3fHT8vtl07/479aE3/Shrdo1Y7dAk9H6DVfSuot3sMnfKum4RlIN7FoJARBGoiUIt4v+ubnxpyp6urm7q7B//X09OT/dsz9K86NuvIC8kl3pVwV58BgdCVsLNFjSlGTIGURxia7ZvlleCVfmxBb4pl39+SujkBb9po2lCleOcEpumXRBRzAlfX58tXtLyrH2LbimGi2zOFuE9cc775blr46i5ip2S8Ik+aBEL97ruW+q6LPg+LXntjyXFjP1Rf6Iavfb3xseO4cedurL/IDwJSAkq8vzI/E+99HvHeM5Um75pPvPuCMnrO55v35S3H+Xzu1TvR+IFxdMSeF9Mmm77VmX3lilfo/vn/Rnc8/31aOGkNbbysm/ba+FDabffP07gJU51llrzyFP30ls/RE2OeobMOeJgzg00/71cfUjNiOna3S2jcqA2G5VfRdfVRUXnzs2LNEvrefcdkh7rolL1uZNvQGRB5F6NCRhCohUCt4p0T7kq8v+WTX19PvOuLdFWR99AksegE0hbveaPsEvHuEtjSURS6WaDr0PWHbgBIxRw3UXXZLZlcSybRIREhnSBLbDEn7bY/vqi2RIBL2MTeLLAFho9RmeeDdGwiX3oEYsZX0XPF5z23+iOWWoyddt2hG76hc0ulhVhyPpTNgGuvjHTzNyK0sq3MNNcKo5j6y/C7qjpCIpcTwFKbWuL9t3tm4v1lZ5Guno1p8tvujI68+4Iy9lzP9V0ZYgdzuHISf//tqvfSiu41dPwht7PZFy9+is7PRPTRW55F2+zwETb/T67/FD2z4vf0pcPvZfNyGc67/cOtLCfu+WMaY614UNF19RmMyr/+WZX14zfuPLx14JS9b+CaGEqHeBejQkYQqIVAbeI9JNx3vnZXevjQB1tR+K2PuMAZeVc02iHe7V4wxSHXQ+YSfJW3ysi7rtt1cyDPknv7ZoHPV7s9qfg165MKflXGNeEKRYV9kXqu73S6JNLfGpuBpfo+wSu9aSQRzFLuMXZqBiFhEitapHZK+wf52kMgRrzb54ck8uw6p6oaO7Y9eR4X4WzznSdcuTo51DGSpNc815jJuzrOd0NXel2rg0veNkJitQwhO/Q7mIm+Rb95VzDyPmX3O6LEe0xQxvQlVK4Mn2+79Uy6efHVdPr+d9KYMcMj9miQgQAAIABJREFU2nY/tcT7bR+mT291Om2706FsN57/411p5phZdNiB32fzchnOydpVnxP3/EEWeZ80lH3l2mX0nbtVdJ3ob99xCY3tnTiUtmLN0ky8f7z1fc67Id45xkgHgVQJ1CLef/2tT3uXyivhrj6PHv5IK8/Mj51fi3iPEYxDP2DG8/B2h0omsy4RzS1j1+2EIu8qj+u5dNNG6bJ33w0G6U0ByWRUwk5Sj+7DULRaUo+yR5IvNGZCEbA84j3EiBPgqmyeZfOSMZw3j4RvqhdJ2LU+gbzngu9c48Z08PzKHkcq43Eqlw2+Y9IxYd/AtQWj+dui/3aJTZ8AldqRaj6pgC5D9OetI1V2LrtcIndoXBU8T16+a9dMvL/oxNHVM4023mN+LlSSoIwrj+SYpG7b6Kf+cDt946Hj6fhZF9Cbt9kv6NOrrz5J5916EB098zTa9q1h8b508TM095b96YjNT6C37nZ0LlZmobNvOaD19eS9rxwm3letfS27oXBYK+3L776KxvS+vomgEu9fu/2IVtpp771ebEMKkffp0zehhQtfIPWv66PS9EfnNfO5jvkASNooUre2VWKTnUdSRtyxyNixBGoR7/d8++iWMN/jl3vTbz5099Az7lq4K3q/+9hjrcj6mz56Xi3i3eyx0I+63bMS8eKrO28E3KxPi3T7mPrO3QiQLHvX9Uqeq3e1l0ekxTJVNtqTWW7yr8rECGzJGS0dN658Lns48SCdwMdMUrWfLjHmuinC2Wj2jfTckbBGns4mEDpffYKW87jsJeOSse2zSXL9Mc957tqhz0c72sxdxzhmqaVDvJfbI2WK977lf6Tu0VOyH9veTLRnkfd79802rPMsm+/emKa8/dbByHv2nHX/qpeoZ8JWIuc4gR16tj20bD7vPklrVr9Gp1+zB+0zeT/a7wP/FPThFSXebz6IZm+difedw+L9f3/z73T5ny6kOftcTVOmbS1iE8p01s2D4v3v3z0o3lesWaZmOdm/S+nbdxzbSjv+Xd9bJ+y7sn8nttK+etugeD/9fZ0p3m0mPjHrE+BmedfNAJewNtuQ1KvbMG8oqGPSmwpcG3a9hQcTKogmMG/epXTUUbNb5dTf+qOP6e+xaWa9IaNqEe+/uegzLcH+l/+5Z8uWBw6aTy7hrgT+loed0zbxHop4aIjSiaZL+MQsm1ftuTaMs5fHh0R23vbsTetibjqEInLmQHRNSqVnT2hC65oMSvvM177v2ciYJfV23ebSXO45d26ib9fNifdQP7ieDZVwCfV72SJLOk6QrxoCknM89HiLskp6k0+arwxPTcEcupnlOt/0MckNQunNSp+wrZNJGVx9dXDXNamw1+PJ1QfSOly/EZ123eKW0Cs+MStUlj91BS174svZu9uzpeNdozNN/kpWw/AN0F7v255MuE/Ovq7N8r1KE7c8g8ZvNbh0m/uUKd5bY8HY3Jir22fbNy/bOws49dIXPnVr0PxXXnmS5v7iI3TMrFNZ8X7NNbPpkWUP0mlH3schEaWf8YsDW/n+8a9+oLymC//nsy0Br14bt7pvZSttdM/YLGVQuJ+wz7+qEUDn/tfgsvmv7HedqB2VqYrI+6mXXtlqf+7swZsJoY8tnsuOXHOiWtp+KB/no0+Q++rk6kN6dQRs4W4K9irSXJ7UIt7nf+9zrefZd7/xHevZoCPuSrir5+K3OPTstoh3ZZgtomIiMb6oqFmHdOm6q6Pyblgn2SDPbs+8QcDdAMhTf8ykjTv9OKEqnYBJJsQS0aLt9T2fqdLzTMpDk1CbUV4mEruknLgbEly/Ir1zCHBjIuY66hrLLhLS81pC0Tyv8+yfYS6N54S5+Tth2+a6Zpg3FMz8vuMSf1PJE/M7EHNNk1zH7Ouw/q7nAdyYToXhsDHhWBZfVMgu+925tPzZ70S5O3bTz9IG28lfhRYS2HnTtMF5xfv11/0d3bH4V3TuJ+7JAk+jvf4r8X7WjQfTsdvPoW13CUfeL5j3Tpo2ahod/YmfRfH0ZT7t54Pi/dT3D4r3r//3oHjP7tAME+/ZxLol3k96z6B4n/vLQfF+9v7tFe8t2wUCXiKIXUvmXeVCUfpQlJwT92YfccvaJenSAYIIvJRUuflC0XFpmp0vJPpd1tci3h+45LjgUnkt3NWFdvNDzqpVvLsmQaGJETc5sycFnHh3dQr3fLlrM7mYd7GHhnFoaX3MsvtQG5JJm6u8JNIdI3KHfuDXbTaXZ8ImESacv7Yd5kQy5pIjER4hHyWTXo6R1NcYv5A3HQKxN7CKik/J+VUWHd/YLXLNt89lbkWC61oQ+k0py/e665H0a+hanict5trEXefq5sW1JxGpkjyudpb937do2R/P50xopU/Y/Es06S3/IMo7NNY9z+Jz9lb1zLuy6/FHbqRvzT+VznjfFTRt+vZef15ZlIn36zPxvmMWed/1EG++VSsW0yk/fg8dOuPjtMe+fx/Fx5d5zvUHtZLmfOA/aPzowWXzamVFa1O6W49rpZ2473dby+YVKyXgl69eSufcNPjq5nMOuFZsRxWRd904J+DNJeS+iLvruXBVvy3q7WPaBq4N17L5UPS/rGX2pn0Q6uLhWmlGbll7GeJdOcC1U4t4f+jS41uRd/1+9x1+stPQM+6mcFcXmBkHf8Ur3svsEXNS6ZoIcBM2ySTW3qxIEnmXLFF3ReGLbIZncs0r3qU8VFvcJEoysRv64bd2ea9DvEtErsmU89fni2u867piRLiqRxIJl5wH3KSW85UrX+Y5jrqqJxA7Hu3zXzqOQ+dTWV5KrzuuGxKucW+ed+Y5zp2PXP2dfg5xv62u62HouiK96ZKnjrLGVpX1SJ8J58RwyMbXFnyXliyYG3Rj4lYnZcL9xGhXfSLcroh7LdzQuFm3bL51nmViNs/ntaUv0JwffYA+vt3f0F/uMfj8uOujxPsZ1x5Cx+08h2YFxPtTT/yKzr/97+i0fS+mTbfYPY9J65U55drBV9Odtv/lLfGuPyvXLKfTr/9Y6+tZB/yQxo7K9iFY91Hi/eyfH9n6dt5BPxXbUaV4V0ZwAl7lMTescwnZ0MZu3NJzu27JhnWSPCbgmJUAdjlXR0HMi4dvqRml4txsVD/3Hvs8vJ3frLMW8f7IvC8OCXct4tUF2xbuyrC6xLsJwTUBjRVovtGh65EId1VHSLybbejofKhebgO70IgO3QyQbGYXqjsksKUTO11/zITMZRMnNu0yXH6JAIj1UeJraDxLb2ho0aDrsm8+qeOxYovjVepVFZXVSiBGsIZuHknOGd850BqTBXfR5s4viVjmzgvznHKdq6HrTJPOIfsao/z27X/i22vELqOvSzZj37gK9YUvrdYTK6IxvSzeLGIKVjM9r5DVdS97/CJauuBsp3UT33QyTdr2pAjL088696I96Q0TZ9DRR/7Qa6wS73OuOoy+sNspNOtt/sj7LT8/k27604103jF3Uk+vfxl+DJV/uOrgVvYzD7xsmHhfvnoZ/dN/fr6V9v8+eFGW9vqr4pR4P/O6T7fSLjjsGnFzVYr3PMLdJZx9S+eVk64l8fq4rktvXsdtWGdD424MqPyhPKGl/KaNEOvi4VppxjziXRskfR5e5U8i8v7Y5SesE++D0XefcFcG1yneuagRJ+olI8Ql3mMEt71BnWozJMrLWtoutVFyg0AqsKX5TO55bgTo8iERrfKElriGxo5P1Jh2u8RMrD2qvtAENaYNV11FRZW0Tsl5hDxpEDDFl++5c51HsoeIfS7aZc10/fd652VB8W775LLBZxd3LXH1mkvA2r7FXF/SGBmwomkEBrJXjrWu4b0qctvV+nvp775DSx4fHoGfNPNk2mB7Ldyz7dLWLl9X7vVXlHUim+/PO5IeW7KATvjoZbTozwtoTf8qGtU7liZP2YKmbjZrkMeShXTS5QfQye86g7bZefC960tefooWvbCg9dx5T/bflE3eTJdffXy2CqCPvvT5X5aG4qQrB8X7OYddMSy6ro6tWrOilTZm1Lhh7amo/JyrPtk69vUj2i/epcJdOyHZvV3llUbhdb2uqL5ElNtthZ6NN28SuMqpY+bu9+ZNBNeggZgv7VSKqsgnqjmxrRrpOPEeRSbL/PQ1Z8QWyZ2fi6q4JqKxjZmTTS6yLt0AzreRnC8iH2uzeRNAlbXtsnek5+rnJv15hKtqM3aSy9lh+lHWhJ2LnIXEgrKH25wrJJa4fvHVH+oPV6SM22Vb28H5IrEXeUBg2HlaULyDJgiAwPoEnr122+xgN73hoEeHJS574vv06gMntI6pjek2mDX4fLX+PHvtdtmf/Vm533U01v+9+wd0zj0X0tj+ARrVT9Sb3cDoVzu5dxP9RV8v7Tp1e3rrLgfSP99yNn1m58/Qyy89Sfc8dQc93bWq5Xdvdl3qz5bt92X3PZb1dNFnt/ggvf8g+UZ+HLwvXnZIZk22bP4j36bxY16PrqtyPdljqurT1z/87QDLVy2js396fOtWzDc/fTXXxFB6FZF3iXC3DQwJYJ3XzqOOc0I85pl306bYmwTaFvVvzI75Lg4Q7+LhW2pGl0iXCvqOEu+lUkNlIAACIAACIAACIAAClRJ4+kfTWvVv9tcPU3fvOnGYicKu7PVjL9/1xeyVcKto6l7/0vqX+te28vavXUbP/WyH1t8zPvpipfZVXfnyZS/TDT8+lWbM2Ilmbrs3jZ84hVYuX0zPPPlbeuTRW+julx6hhaOUOO/KxP0ATe4boN03mEk7bbsvvfFNu9GESdNo1aql9NTjd9Mf/nQfvXe/E2jK9OLvd9d+H3fJwbR67aos6j5WPTskw5HdTFi5ZiWNzpbuf/eYdJ55DxnvEtY6v2T3+JDA9rUrKROKsqt6fbaZtqu/Y0U4V69sICBXEQK+d7zrOu1Xx7mOq2O+d8BLoviVP/NeBBDKggAIgAAIgAAIgAAI1EvgT98fFO+uT/foTbPDWWR59XPePFt8orPFO0e7b+1quu26r9JNj91I73zj2+mDh55OYzOBX9fnytsvpl///tZ10XXpxnxdraj8bm/ekz79ni+ITa0i8i5u3Mro2yhOZbOj2ZzAtm1wRe1VHjtyb7Zl1mHbFlr6HiPaffXmZYhyxQhIxHWRFiT1Q7wXIYyyIAACIAACIAACINAwAk//5O00sHpxFk1/Ocqz7t6NqWv0hjTj0HujyiFzugRSEu/pUoJlI4mARGDn4SGtF+I9D12UAQEQAAEQAAEQAAEQAIGGE4B4b3gHw72OIwDx3nFdBoNBAARAAARAAARAAARAoHoCEO/VM0YLIBBDAOI9hhbyggAIgAAIgAAIgAAIgMAIIQDxPkI6Gm52DAGI947pKhgKAiAAAukQ4F6B6LOUez2nLmfmk5ZJhw4sAQEQAIFmEIB4b0Y/wovmEIB4b05fwhMQAAEQqJyAEtLcZ+Dh04ayxOZXBUM3BiDkOfpIBwEQAIHyCEC8l8cSNYFAGQQg3sugiDpAAARAYIQRkEbeuXyudIXSvgGgvkO4j7BBBndBAATaTgDive1dAANAYBgBiHcMCBAAARAAAREBSRRdV6TFd4x413ntJfNcnSLjkQkEQAAEQCCaAMR7NDIUAIFKCUC8V4oXlYMACIBAswlw0XCJ4Dej7IqWWcYVcefabDZxeAcCIAAC9RGAeK+PNVoCAQkBiHcJJeQBARAAARAYIhAS5LYQt7FJhLdvKb1ZF9cOugsEQAAEQKA4AYj34gxRAwiUSQDivUyaqAsEQAAERgAB307wnDDn0l3o8pQZAV0AF0EABECgFgIQ77VgRiMgICYA8S5GhYwgAAIgAAKKQJ7Iu+t5dl2X+Xy8lDAi71JSyAcCIAAC+QlAvOdnh5IgUAUBiPcqqKJOEAABEGgwgZjIu28TOvNZ9lB0HZH3Bg8kuAYCIJA8gXaL9+nTN6GFC19Yj5PvuMroSgvlN8vY+aTtc/Un39EwsGMIQLx3TFfBUBAAARBIg0BM5N0XcVeehNK0pxDvafQ5rAABEBiZBNot3n3CugzxrurQH/MGga6ba8M1Ilw3GkbmyGmu1/PmXUpHHTW75aD6W3/0Mf09Ns2sN0QP4r25YwuegQAIgECpBOxd4O3KQ7vE+wQ/t/wd4r3ULkRlIAACIBBFoArxfuqlV7ZsmDv7iChbTDFtCm9ViS2+zYpVGifEdXm7Xrtu9V3ncQn+KIeQueMI2MLdFOxVpLkAQbx33LCBwSAAAiAAAiAAAiAAAiBQPYEqxLuyWiLgQ0vYY5ez+5bSuwiGRLl9A4G7MVB9D6GFOgmEouNS8W7bGyoH8V5n76ItEAABEAABEAABEAABEOhgAlWJ91gB74qIm1jNyLlvCbzKzz0/H3vDwBWF7+DuhukBAtyy9jLEu2qeaweRdwxTEAABEAABEAABEAABEACB9QhUKd5jBbxpXGhTOtcz677n2G3xHbNhnXkzACK++SePNOruEuC+sq7jEO/NH0vwEARAAARAAARAAARAAARKJ1CleI9dOu9asq4cDi2Jd0Xkfc/O6yXwNkTX8/ChSL8p6kvvEFTYNgIQ721Dj4ZBAARAAARAAARAAARAAAQ4AlWJd4lwt4V5zPPmkgh6KBofepY9tIQfu81zI6pz04tEz2Mi7Ii8d+4YgeUgAAIgAAIgAAIgAAIg0DYCVYj3GOGuo9ihZfI2HGleqXiP3RyvbZ2FhislUESA22Vjovi2U3jmvdJuRuUgAAIgAAIgAAIgAAIg0JkEqhDvMSQkS+LN+qRC21dGGt2X3iCI8RV50yfge8e7ttx+dRx33E7nou4qP8R7+uMEFoIACIAACIAACIAACIBA7QRSEe/mUnXf0nTpu9xtiL66XcddG9zp+rBkvvbhWXuDEnFdxChJ/RDvRQijLAiAAAiAAAiAAAiAAAg0lEC7xXtDscKtDiYgEdh53JPWW1i8r1i5No99tZYZN7a31V4n2ForGDQGAiAAAh4CTbxuNtGnFAdwEznDpxRHWrxNqfZjynZBvMePM5QAgSoJQLxXSRd1gwAIgECHEkh1MlkEZxN9KsKjqrJN5Ayfqhot9dabaj+mbBfEe71jFK2BAEcA4p0jhHQQAAEQGIEEUp1MFumKJvpUhEdVZZvIGT5VNVrqrTfVfkzZLoj3escoWgMBjgDEO0cI6SAAAiAwAgmkOpks0hVN9KkIj6rKNpEzfKpqtNRbb6r9mLJdEO/1jlG0BgIcAYh3jhDSQQAEQGAEEkh1MlmkK5roUxEeVZVtImf4VNVoqbfeVPsxZbsg3usdo2gNBDgCEO8cIaSDAAiAwAgkkOpkskhXNNGnIjyqKttEzvCpqtFSb72p9mPKdkG81ztG0RoIcAQg3jlCSAcBEACBEUgg1clkka4I+TR+t/No+X2nkPrX9VFp+qPzmvlcx1z1+OpXeXUbeeuX2qDaivE3lvlIGzuxfFLJ38R+4tim6nPKdkG8c6MK6SBQLwGI93p5ozUQAAEQ6AgCqU4mi8CTiHe7fp8gDolwXYfvZoBLpNvtuL6bAt93Y8C8yZDnZkPMDQBfX4y0sVNkTLazbBP7ieOZqs8p2wXxzo0qpINAvQQg3uvljdZAAARAoCMIpDqZLALP55MpWH1/+9rlRLctoCWR99ANhJC45m4ocDcNyhDuyvaRNHaKjMd2l21iP3FMU/U5Zbsg3rlRhXQQqJcAxHu9vNEaCIAACHQEgVQnk0XguXwKCXfdlmvJvKscJ6x1JJ4T0aaPMUvoJeI71t88vEfK2MnDJqUyTewnjm+qPqdsF8Q7N6qQDgL1EoB4r5c3WgMBEACBjiCQ6mSyCDyfeLdFOhdN1xFuW9Sreuxl665oeEi82/ltwa9tzSvqzfp9z9hLbgKE+mGkjJ0iYzGFsk3sJ45rqj6nbBfEOzeqkA4C9RKAeK+XN1oDARAAgY4gkOpksgg8yTPvoWfcfZvWSZbacxvEmcI/dPOg6DP4tviX+hvDfaSNnRg2KeVtYj9xfFP1OWW72inep0/fZL0uXbjwhWHHVB77mGscxORzlfe1Ia2XG5tIBwEpAYh3KSnkAwEQAIERRCDVyWSRLuCeeQ8JbN/SeVN0m8LYPp43Uq7qMe1ybUjHMfHdDJD6y9Vvp4+ksRPLJqX80n4aO3oNLX5of6K+pW7zeybRhjv+nFauHpWSe05bpD7X7UjKdrVbvJui2SWUzWMusa/6UtXhK2v2tW7LrtM8Lh0bkhsK0rqQLy0C8+ZdSkcdNXvIKPu7TlDH9cfMr4650nz12N5DvKc1HmANCIAACCRBINXJZBE40mXzug1pVDom8q7qDi2l1+mSJfm+ukxGrufsdbpriX+emwN2n4yUsVNkLKZQVtpPY0etolfnbx80eaNdH6GVa8ak4FbQBonPPV0r6KH7L6NHnr2BFnX9mZaNWk193URj13bThmsm0ZYTdqGdd5xNG05961BbK5Y+QQ88+O+04JU7aHHvEloxai119XfRhLWjaHL/xrTNtH1p551nU/foaU77JHaZBX/9/KV0/8IbqH+gjway/ySfLuqi7q4e2nGT99FebzhOUqS1+WQV4v3US69stT939hFBO7SINv/1FQhF5EMRfMkNAU7UK5t8gl8EGpk6hoBLuCvjXeLcJ/BD4l8i4CsX79sccU50hzx+5Zz1yowf9/od3eUr1kTVGXNRfDVrZyNB/b580vLKgdi82mlln102pq4oeFnmmOcf7Umsqy3f5DAmMqXr5Z5N9fka41OIV0w9eW2N7S/kB4EyCMRcN8tor446OJ/sZ9l91yRlq2QJvemT7zn50KvdfBH3mOuOsoFbah96v3yefuE456mz3WVGsk9jM/H66v170UD/S85u6OqeShvt8qtMvI9udzex7XP9+OiD/0o3P3MRLR23lqYtn0CbjZpJG46dTqN6x9LS5X+mF1Y9Sc+OeZFWZlPSrRdvQntu+3ma/8QV9OjYBdTbR7TZyik0ffRM2mDSDOrvX0NLXnuWnl/9BC0c+yr1DnTTPpMOod3fcdp6dnJ22QW+ed+HaU3/ShrdMy5L6mL9HswwQKv7VlBv9xj60m43ispUJd5V4xIB7xLv3LJ5u4xqKySsY8S7huZbKo8l9KJh1dGZTHGt/3YJ7pAI7wjxfttXPzrUUd3d3TT4vx7q6enN/tdDvb2D/6pj2x/1TbLFuxLupmC3v3OjwHdRVIJX+rEFvSmWfX9L6uZEt2mjaUOd4j00+bN9DE0q86Rxk9S8gpir19V3rmiZr48l71rOY4NkTCEPCJRBwBeldkWE7fa4iG7M2I/Jy/ldReSduwa5RLu2M6+ojmXiu6nK9RPH05ceK0TytlNnuZHskxLvr8zPxHufR7z3TKXJu+YT79x8zpceKhdK4/rxwht3pfED4+iIPS+mSZPdqw26BpbS/fP/je54/vu0cNIa2nhZN+218aG02+6fJ+rZyDks16x4jn56y+foiTHP0Cnve2C9PJxddoF//s2BLTF+7G6X0LhRGwxLVtF19VFRefOzYs0S+t59x2SHuuhLu18nOn2qFO/KAE7Ac+JdR9RdS+vtaLsreq5sMPNxEXa7PU74iyAjU8cQCC2P90Xe9fL40DJ76TJ8DaqWyLsW75xwV+mzjrxwPfFu9yp3sbfzh8R73ii7RLy7BLZ0hIZuFug6dP3cDQBpmypfjEDV9foiUGa7McKdsyHUnq+sZAdoFyeJb+uNz93Oc+44zb1uKqafkBcEqibAPR+urxcSAcid06qumBU5eX2XTJBDttoR6tjVQhyH0O7vts/c8nazrVBeib+xvEOcQ3ZxNnM3O1zjSHrjwjeete+SsRPLqer83IpFqU8t8f7bPTPx/rLT5K6ejWny2+6Mjrxr+3yrKX3poXJcnZzPV17/AVrRvYY+86Fb2e5Zveo5Ov9XH6KjtzyLZrz5ADb/jTcfTc+s+D0d+9d3rZeXs8su8M/3HtQ6dOKeP6Z+a8VDz6jB1al9a4YHqLqzfvzGnYe30r709mtZe1WGqsW7aiMk4IuKd06Mq/alS/PtGwQugHjOXTSsOjZTrHhXjmrR7orYaxDJineJcFeR97d88mu1infpCIqNvOuIuevmQJ4l9/bNAp/dkpsRUp/NfFykxzUBlCzFlEStfFFs248yXqkUYsNNvM2yIUHD+Zynf1AGBMomULZ4z3MjTPlU5vkSO0Eum+lIqU8yduy+5frZt4JBUs712+Aqp2zy3ejotLEjWbEo9UmJ90W/eVcw8j5l9zuixLu2j4ugt/rEeJQxVE5SJ+fzPXfNpZsXX02n739nFrkeHzxlW+L9tg/Tp7c6nbbYZlBMhz7f/NnbaeaYWfThD1y2XjbOLrvAN+7W4v0HmUpXS+cHP129K+k7d6voOtHfvuMSGlg79vWiPSsy8f7x1vcT35GGeC8SeXctj1e+xRw3I+mhTeokO81jyTx3BnR+eqx4z/PMu6LEPfdeS+T99q9/PLhUXi+jV/9ufcQFQfEeG3VXEGIi79Iodijyrtp0PZduDlvpsnff0v6YmwJlnC6ceNdtcBMp2xZbEEuieGYddlRFslxdlZf642vL56+LtT3pjI3WldF/qAMEYglIJpOSsWyOf25lTJEbZBL/JD5J6kGeMAEp59D125UmuW776gz9Num0UP1Sn1IZG2WKd+XT8vlvz8T7i073unqm0fhd783lOrcsnkt3/uZaj1qaebh+fPG5u+gbDx1Px8+6gN6w+V8FfVq18mk679aD6OiZp9EWbwmL97WrFtLcW/anIzY/gbbZ4VPr1cvZZRf42p0faR06ee9s4zdDvHf3rspuKBzWSvvyu6+i/rXGJoKZeP/a7YMbxJ28509F/VVl5J0T7spAX+Rd8gy7dEl77DPyJjhsUicaRo3JNKLE+x0XfsL7jLsp3NXfMz92flvFuxphIQFvi2kt0s2RqYU1dyMgZtm75Ll6rj3p2VNkAu1bomi3zYlsbpL+S2CsAAAgAElEQVSv6vOJYskNBMkk0LbZVyZUlz0p5PK2Jkn3nSLtKuQDgcoISKKn3HnqE0Ux519MXg5G7ASZqw/pbgJSzlLxrluRjIU84l1Sv9SnVMZEUfE+uv+ZbGf0KSqUm4n25bTo3n2zDes8y+a7N6Ypb7+VunqySHX2nHX/qpdodc8MEQpOnHPprkaKPPPe272KTr9mD9pn8n60zz7hDZdXKvF+80E0e+tMvG8bFu+PP/QfdPmfLqQ5+1xN4yZttZ7ZsePrq78aFO9//+514r1nZfZtgFasWUrfvuPYVtrx7/pe9jz8pOyvbEO7viwCn4n3r942KN7/fq/2ineJcDch+SLkKo8t0kPPuqv8rg3vdFuSZfY6r6td33P1opMBmZInMKLE+13fPNK5OZ0t3NX3rQ4/1yve80Td1UgIRd5jRoprwzh7eXxIZMdskKfsMm8CaDtDEf0yxbskAi6NutlLFl3iWvkXK1pN4cA9B1/WM+8x48W1sZfrUQJJ1CemXeQFgTIISMS7akcyfiU3BFN55r0MdiO9DokQ4W6ySn5fbM6S6LouE1u/xKfU+r3IM+8DL/yQlj3xZerqzjZD6xqdafJXMveGb4D2ur89mXCfnH1dm+V7lSZueQZ1bXq0CIdrXmceq1u8K6Mv/tG+WcCplz572C+DPqxc8TTN/cVH6JhZp7Li/T9//jl6ZNmDdPLhdzvrjB1f5992SKuef/yrbNl8Js4v/J/PZsJ9Weu1cav7lJCnbCf6sVlKVybgJ9IJ+/xrdmSAzv2vwWXzX3731aL+qTLyLjIgy8RFt+10VS/32rjQs+khUa5t5qL6WEIv7d3Oyxezs3zse94VDW7JvMpTy7L5e749e71d5V3CXR3b4tC5TvGeV7grJ6XL5mPEb94N6/I8k27eIOBuAOSp3z51pJOaUL5QxDkUbdG2xEb0pO3FXCbyTC599cdMKmNsRF4QqIqA67ppr3ZRbUvFe+wNNmndMf7HTpBj6kbe1wlIOOe5vnKR95jrrPR3Tnsl8SmlMVA08q586fvjBbT82e9EuTV208/SqDet/yo072+jY4m7edNBl7M3teOelfdtgifpx/+66US6Y/Gv6NxP3EOr12QvePd8lHg/68aD6djt59AWs8KR9//vh3vRtFHT6GOHXOOsTWKXWfDcWwfF+6nvHxTvX//vQfFOA8PFO3UNiveT3jMo3uf+clC8/+O+nSHeQyLZtUu8Dde1G73K46tXpXHC35VH12m2j83roi4dHZNZIq6LOCOpvxbxft93jxn2OjifcO/q6qbNDznL+ao4G0TMu95jxLsLOPd8uWszubLexR5aWs8tu+cmOt4fU8Fu6aqsb/Kj0kLRdlu8r9e32bJxbmLlEwyuGwNlcfCtGHDZbx+LmVQWOelRFgTKIuAT775VOaHzLI9QM68xec9hm0XsBLksliOtHo4zd30P/b7ErNAI3SiW2GD2G+dTan1chnhXPvU9fREt++P5IvcmbP4l6t3iRFFenYkLzLQj8v70EzfRt+afSme87wqauNFbvP6sXJ6J9+sz8b5jFnnfTr26zf3pHniNTvnxe+jQGR+nXfY4wZkpdnzNvfnQVj1zPvAf1NWfbViXLZsfyIS7Wjb/jVuPa6WduO93W8vmuzIBr5bND3SvoHNuGnze/tT3/UTUTylE3kWGIhMI1EhAIrDzmCOttxbx/sAlxw29xz0k3NUFZsbBX2F3m48FEiPeJa9oU+1zkXdXFD8msq99LCLeVR15Jr3SSY1LhEtehyaxqYgN5vhw3UTgxk/odU3cjtk+3yDeOepIT41AEfEeK9Yl57vkusExjJ0gc/Uh3U0gxDnPNVK3Ii3r+u3jxiT3e9lpY6cs8a649D9zCS1ZMDc43CdudVIm3P8u+pRIUbz3r1lEc370Afr4dn9DO+36Ga9PSryfce0hdNzOc2jLgHh/8dlf0/m3/x2dtu/FtNFf7OKsL3Z8nfWLwU3pTtv/8kHxvu7T1bOaTr/+Y61vZx3ww+wxhtFDaUq8n/3zI1vfT9/vKlFfQbyLMCETCNRKoBbx/tClx7c2rOOEu/K8LvEes9u7L/Ju9pRvkzrJRnOSHg/dDODaiJ30chNpX9Tb9CM24qEnTurfsl75JrEzxD6vD9xmfNpXyav0JGMDeUCgCgIS8e47RzihZJ6b+pz3XT8kx6X+S5/jt89RV/3cddJnkyrn+8Tu+yH1u+58Ic62La69QVxjwtcnLp6h3xDdvuQ6bdoaK67qZu4co9mS9CF/jdet6WMxPvU9dTEtXXC2062JbzqZerf8YgouszZIff76pfvQGybOoI8dfoW3TiXe51x1GH1ht1Noy+39kfe7bp1LN/3pRjrvmDtp9Vr3MnypXdqYM64ffF/7mQdeNky8D3SvpH/6z8+30v7fBy/K0l5/VZwS72de9+lW2lcO+DHLSmWAeBdhQiYQqJVALeL9kXlfFAl35Xk7xHtIyLvSlJ2uzetcPcctbZf2ttRGl8gvW7wrm6VLZF0C2hWxV3XmiWpLfJPkcfmUR5hIIkOcsJGOCeQDgSoJSASYT3hx53PoPLHL2j5qsZZH6HIRYY6necPNzKvFol0+dNy+5kivU5yNKaTHCpEUbOZsGGk+jc1eOaY+Xb3jacXKwY3q1v7xe7Tk8eER+EkzT6ZRMweF+7ixPdl7xZe3/l5pvqKMg1tjurQfr/nhbHpsyQI64aOX0aI/L6A1/atoVO9YmjxlC5owZetBHqtfopMuP4BOftcZNGPb/VrH1rz2HC16YUFr07ie7L8pm7yZLr/6+GxJex8dO/vnXk+ldukKTr1mULyfc9gVw6Lr6lh3z5pWWn/f6zdvWn2ZReXnXPXJVtrcgyHeaxx2aAoESiVQi3iPtfjxK+fEFgnmD10UfUvZ7V3kOYN8G8lJXxsnqd98LZ1reb+uo4xN62x7pBNLLlqt6pXuZO9iIimry+WZ5JtRnJjIDNdWaBWAlC03RpAOAmUSiJ1Mltl2VXVJfOJurrmucaHrnnk98ol5nSfPDYmqWBWpV8K5SP3tKDvSfFr0ix0yzN00Zb8Hh+Hue/ZH9OoDg89tb7DdV2jUVscMS1/0i52y7/1ZuYfb0U1sm9J+fPyBq+icey6ksf0DNKqfqDfbFK5f7eSeBc7/oq+Xdp26Pb11lwPpn285mz6z82fo5ZeepHueuoOe7hq86dGbPQbanz2D3pc9br6sp4s+u8UHaa/9/Bv5Se3SDn75Rx/NrMmWzX/k2zR+zMRhfvdkK13Vp69/+NsBlq9aRmf/9Hj14jg6/6M/YlmpDIi8izAhEwjUSqBy8V6rN57GYi+KKdgMG0AABECgnQSaeN0MPQrAiXLdF6Fl73Z/cXuASER/O8dA3rZHytjJyyeVcqF+eum6TVtmbvbXD1N37zpxmInClWt6afn8k7Jo7yqasPu3aeyoTCD2r23l7V+7jJ77mRL9RFMPfD4VN4fZIR2bA2sX0w0/PpVmzNiJZm67N42fOIVWLl9Mzzz5W3rk0Vvo7pceoYWjlDjvysT9AE3uG6DdN5hJO227L73xTbvRhEnTaNWqpfTU43fTH/50H713vxNo3Ebrv99dGye1S+c/8T8Oz5bgr8r4Z8vi1YZ0kk92M2HlmpU0unc0feNTeOZdggx5QCBFAhDvKfYKbAIBEACBNhOInUy22VxR89yjAK7HAGJW+5hG2M/1m2mu/S6atAJnJI0d0cBLNFOon164elC8uz7do1VaFlle/Zw3zyaHdLZ457psdG8/3XbdV+mmx26kd77x7fTBQ0+ngd4NuGLe9Nhz5qf3Xkq//v2t66LrKgYv+XSRisrv9uY96fB3Du5Iz30QeecIIR0E6icA8V4/c7QIAiAAAskTiJ1MJu9QZiD3zHuMqPZF4LlXmY3kDes6YYz4bBxp58NLN+xBA6sXZ9H0l6O6rbt3Y+oavSFN/fBdUeXqypxqP6Zs13f/5WI67m8+F91Fv35uCb1t6vjocigAAiAQJgDxjhECAiAAAiCwHoFUJ5NFuioUeTefR3dF21W7eTbV1Pbm3Z2+iL/tKjuSxk67GJfRbhP7ieOSqs8p2wXxzo0qpINAvQQg3uvljdZAAARAoCMIpDqZLAKPE+8uoc3tjO+yh9vs0vd6syK+pVR2JI2dlLjH2tLEfuIYpOpzynZBvHOjCukgUC8BiPd6eaM1EAABEOgIAqlOJovA821Yp+r0RdUlr380beLEPhe9L+JfKmVHythJhXdeO5rYTxyLVH1O2S6Id25UIR0E6iUA8V4vb7QGAiAAAh1BINXJZBF4ksg796o43b5U1IdeI9mkTerMfhlJY6fIeGx32Sb2E8c0VZ9TtgvinRtVSAeBeglAvNfLG62BAAiAQEcQSHUyWQQeJ95jnkvPs/Ec95o5vOe9SO9WW3YknQ/Vkmxv7an2Y8p2pSbep0/fhBYufME7kFS65KPqcOW16+ba021J80lsQx4QCBGAeMf4AAEQAAEQWI9AqpPJIl3VRJ+K8KiqbBM5w6eqRku99abajynb1YniPSTu1YjTQtsW3C4Bbh7z3RjQNwK4dusd7WitKgLz5l1KRx01e6h6+7tOUMfNj1nGzKOP++qx/YB4r6pnUS8IgAAIdDCBVCeTRZA20aciPKoq20TO8Kmq0VJvvan2Y8p2VSHeT730ylbHz519BDsAJJF0UzSbwtxVuSm0bREfaisUkZdE8FlHkaEjCLiEuzKcE+Yu57S4l9wIMMtDvHfEUIGRIAACIFAvgVQnk0UoNNGnIjyqKttEzvCpqtFSb72p9mPKdlUh3lWvSwU8Fx2PTVdtu0S7L3ruq9+OyGtxj+Xz9Z7Tdbdminf9tytiLomiQ7wHei/Vi2LdAw7tgQAIgICUQBOvm030SdqfdeZrImf4VOcIqq6tVPsxZbuqEu9SAR8rzotG3u0ovrJTEtmHeK/uvE2l5tDyeDvyzi2ZLyL8EXlPZUTADhAAARBIiECqk8kiiJroUxEeVZVtImf4VNVoqbfeVPsxZbuqFO8SAZ9XvOuRFXqO3ReBN8uGxLtLsCPyXu85XWdrseI9tBwe4p3puVQvinUOOLQFAiAAAjEEmnjdbKJPMX1aV94mcoZPdY2eattJtR9TtqtK8S5ZOp/3mXdbvLuWuYfEO7epnWQ5fbWjGbXXTSBGvNu2uZbbqzx5ltwj8l53z6M9EAABEOgAAqlOJouga6JPRXhUVbaJnOFTVaOl3npT7ceU7apKvEuEu2t0cJHtUKSee9bdJdhjRDpnW72jHa2VTaBM8W7bFrNpXWHxXjYY1AcCIAACIAACIAACIAACINB+AlWI97zCXdHgBLIkUq/q8T3bLlmmb/aKuXTerrf9vQcLyiQQI95jXifnel7etXu99gXivcxeRV0gAAIgAAIgAAIgAAIg0BACVYj3Imgk4p1733rMTvF2XpdA99VXxE+UTZNAzDJ3c9M6nxiXinyTBsR7mmMDVoEACIAACIAACIAACIBAWwl0oniXAONeDWdG8H03A3Se0DvgJbYgT+cQkLwCrog3kvoh3osQRlkQAAEQAAEQAAEQAAEQaCiB1MR7QzHDrQ4iIBHYedyR1gvxnocuyoAACIAACIAACIAACIBAwwlAvDe8g+FexxGAeO+4LoPBIAACIAACIAACIAACIFA9AYj36hmjBRCIIQDxHkMLeUEABEAABEAABEAABEBghBCAeB8hHQ03O4YAxHvHdBUMBQEQAAEQAAEQAAEQAIH6CEC818caLYGAhADEu4QS8oAACIAACAwR6NrhbBp4+LTWd/W3/dFp+rjO78qr85hlzPrNus3ydhvoHhAAARAAgfIJQLyXzxQ1gkARAhDvReihLAiAAAiMQAIhce0S1XZ+6Xdb7Ku6fW2PwG6AyyAAAiBQOQGI98oRowEQiCIA8R6FC5lBAARAYOQSCEXZYwS9T7yHxLoZvUfUfeSOQXgOAiBQLwGI93p5ozUQ4AhAvHOEkA4CIAACIDCMABc515nt5fXmUnvfMnnJEntV/1BdXV00MDCAHgIBEAABEKiAAMR7BVBRJQgUIADxXgAeioIACIDASCTAPfOuxbXrGXVXWZeQ9wn/kcgbPoMACIBAuwhAvLeLPNoFATcBiHeMDBAAARAAATGBkCD3LW2PWfIeG3kXG46MIAACIAAC0QQg3qORoQAIVEoA4r1SvKgcBEAABJpFQIt3c/M4W5y7ouacKLeX1CPy3qxxA286l8BA/wpa/ND+RH1L3U70TKINd/w5dXWP61wnYbmXAMQ7BgcIpEUA4j2t/oA1IAACIJAsAVcEnTumnfE9767SbWFv7yrv2sguWUgwDAQaRmCg7zV6df72Qa822vUR6uqZ0AjPV69aSg/dfxk98uwNtKjrz7Rs1Grq6yYau7abNlwzibacsAvtvONsmv7Gtw35u+jF39MDD/47LXjlDlrcu4RWjFpLXf1dNGHtKJrcvzFtM21f2nnn2TRhg01LYXTrkxfT/QtvoP6BPhrI/pN8uqiLurt6aMdN3kfvn/kFSZFWntTE+/Tpm9DChS947Vfpko+vDkn9rrJcOW2TNJ/EB+QZmQQqF+8zDv5KNNmnrzljvTJd2aZEQ5PACjYnCkWTTGNcuy1zDoZ2Rn4+82tTgT++fNLyysbYvNovZZ9dNqYum59kp+iY10FJN8+y+8nVRqjdUN9L3lHtGiehHbq5caXSJSx1PVKmIZt87UmegZbYK7VRwgZ5qiMQirSrVkPnluS84yL3MeO+OgqoGQRGBoGBvuX06v170UD/S06Hu7qn0ka7/CoT7+M7Hshv7/0XuvmZi2jpuLU0bfkE2mzUTNpw7HQa1TuWli7/M72w6kl6dsyLtHIU0daLN6E9t/08zX/iCnp07ALq7SPabOUUmj56Jm0waQb196+hJa89S8+vfoIWjn2Vege6aZ9Jh9De746fF9tgz79jP1rTv5JG96jVDq/Pj8MdMECr+1ZQb/cYOuVdN4n7qhPFe0jcK8dNAS0R+2Z9tvjW312iXFK37gjOZnGHIWPlBObNu5SOOmr2UDv2d52gjuuPmV8dc6X56rEdqkW83/XNTw2129XVTd3dg//r6enJ/u0Z+lcdm3XkhWSLdyXczd2E7e95eikUyQkt14wVF2Z+JXilH1vQm2LZ97ekbk50mzaaNlQp3mNuiOR5h7SLS1GBatbJjRczbx6RLxE7ug0Xy1DE0/ZDMoZUHrsfJEucXTdZ8rYnLYd81RDgxrw55rQFksi7yuuKwpvje72xV9Zu893ZzLu/h0j96/qoNP3Rec18rmN2PXYerkwo3WevtpOrW9kWa081wwm1Jk5AifdX5mfivc8j3num0uRd84l333zOF7Axjw9dW4wASNFAz7lX70TjB8bREXteTJts+lZnz6xc8QrdP//f6I7nv08LJ62hjZd1014bH0q77f55GjdhqrPMkleeop/e8jl6YswzdNYBDxfu8fN+9SH1S0zH7nYJjRu1wbD6VHRdfVRU3vysWLOEvnffMeoqS6fsdaPYhirE+6mXXtlqf+7sI1g7JALYJa595VReW7xzkfwY8e6LrPvEPUQ7OwSSyuAS7spAlzj3CfyQ+JcI+FrFOyfclXh/yye/vp54t3utDPFu1hmK3OaN6ur6bfGeN8ouEe8ugS0d8aGbBboOXb/rBkBINIZYqzTpDRGJiLUjgi7/fbZyPnCRd84+W5S4bJPcnMjLrAhnrk1JpFTSviSPdEwjX3UEXOeZeX6EIuO+88i1VF4f056Y30t/VZxP7IaOc4hNwa/ySsWyKcz1DQWuLrt+102I0M0Jly92m5y/gvTQOMmTJrluh24mmb/V5jgTuJJUltC8qOicqSXef7tnJt5fdvrc1bMxTX7bndGRdy207Vc9SgM2XL48fv/bVe+lFd1r6PhDbmf7d/Hip+j8TEQfveVZtM0OH2Hz/+T6T9EzK35PXzr8XjYvl+G82z/cynLinj+mMdaKBxVdV5/BqPzrn1VZP37jzsNbB07Z+wauiaH0KsS7qlwq4H2Rbm1gbLoqV1XkXdskWZKP5fPiIZhURlNc679dgjtGoLvqDDldm3gPCfedr92VHj70wVYUfusjLkhKvNvwJAJMl7Eno1VG3nXdrpsDeZbc2zcLfIPIdzNCwsk1oeLO0JiIrzS67hP80hs3evLICW/uxkKsvRwrlW6LalcZF1Nf3VxeX3TVxVJiv5kHS6VjiY2M/Hkm6OuRMUW1728fzjyC3FeXGTV35TGFPBf9l/ghtb2koZT3RnnMtdj3G5G37ZJcr7Qanwhu/QasW/FnC+QYg5R4X/SbdwUj71N2vyNKvOvzVnL+hqLzoVWZkrptDrfdeibdvPhqOn3/O2nMmOERbTtvS7zf9mH69Fan07Y7HcoiPf/Hu9LMMbPosAO/z+blMpyTtas+J+75gyzyPmko+8q1y+g7d6voOtHfvuMSGts7cShtxZqlmXj/eOv7nHe3X7wrOyQCPlacm8vYXRwlkfdQ9NysU9elj9l1q+OSlQMqHyLw3Khvf3poeXxZkXflJRd9r0W8//pbn/YulVfCXX0ePfyRVp6ZHzvfK97L+BHSXR+KovqGhy3GzXwS4eUS0dwydt1GKPKu8rieSzftky57991giLkpoNqV8DD7IiTKff1hi2Yu8u1rL0a8h8aGq/5QRNquS8osJjot9S3EWCKaXX6G/JP2VWiMtP8yDgsaQSAk3LWDriXzrnKSZe4mtBgBrsvZUXlXfVJR7ovO19SxoeuGNC30O5ynjtDvV01YopupWrwrg16+a9dMvL/otK2rZxptvMf8aLtbrAWPvbjySI5J6raNfuoPt9M3Hjqejp91Ab15m/2CPr366pN03q0H0dEzT6Nt3xoW70sXP0Nzb9mfjtj8BHrrbkfnYmUWOvuWA1pfT977ymHifdXa17IbCoe10r787qtoTO/rmwgq8f612weXqZ/23uvFNlQVedcGcAI+r3jX9XPL1Tmxr+vR4toVtTdFO2evGDwyJkegCvGun32XPEOvgdQi3u/59tEtYb7HL/em33zo7qFn3LVwV8b87mOPtS7ib/roeR0RebdHlER45Y2Am21pkW4fU9+5GwGhZe+2P5Ln6s08EvHW+qHe4ezg89KmHSGRaotSLq+qNxQVNtO1DVydXKTd9tdls24r5saQfePJfo7e7kvnUmNPP0ivlNKbLZLzwjUupJE2qb3IBwJeAqaA9T0v7hLDqkJb1NvHdKO6DUl+3zP3um7XknrTOdcye+75dy69ouEjFdeS6wH32yKpQ3LtrwhF7mpDEeyY6LZtQN/yP1L36CnZj3ZvJtqzyPu9+2Yb1nmWzXdvTFPefutg5D17zrp/1UvUM2ErkU/ccv/Wb7NjU19OvOcN9qxZ/Rqdfs0etM/k/Wi/D/xT0IdXlHi/+SCavXUm3ncOi/f//c2/0+V/upDm7HM1TZm2tYhNKNNZNw+K979/96B4X7FmmSKV/buUvn3Hsa2049/1vXXCviv7d2Ir7au3DYr309+XhnjnhLuyVRK5jnkmXdfpEuN2mqsPuA3rIN4LD+9kKyhLvCsHTdEu3QBPg6lFvP/mos+0BPtf/ueerXYfOGg+uYS7EvhbHnZO28S7K0rJLbXzjTCXUIxZNq/qdW0YZy+PD4nsvO3Zm9ZJbzr4+LV+fB8+rYXKN8GKOVNdYtVVfyjqbLfHCVxbMPvKS5b1+248cGxibxZoGyXjOtQ3EqGu+djPKLv6lVt6b46XmHGBvCBQiEAooq0qDkWzQ0vUXfXam835ni0PReZ99obaMwGFbhKofBU87242z4lpqbC3r3O+Nrj2QvUUGlcVF65KvC9/6gpa9sSXs3e3Z0vHu0ZnmvyVzBPPZo7Ukwn3yVn62izfqzRxyzNo/FaDS7e5jyQ6zgn1YX1uPCYgqdtl3zcv2zsLOPXSFz51a9D8V155kub+4iN0zKxTWfF+zTWz6ZFlD9JpR97HIRGln/GLA1v5/vGvfpD9fxdd+D+fbQl49dq41X0rW2mje8ZmKYPC/YR9/jU7MkDn/tfgsvmv7HedqB2VqarIu0S4u4zknhUPiWfXzvCu/Ha70psDulwovxg8MiZHoEzxbjqXpHif/73PtZ5n3/3Gd6zXETriroS7ei5+i0PPrmW3+WEX+ywKqT62AOTu5Nt1uKKnZh3Speuu0Zp3wzrJBnl2e+YNAu4GgF0/x4xLV7aEIt62rdzNlVjBG5owhq4iPjtc9cWKd+lz5C52ofZdLKVXStd+BRLWMQxjx4LUduQDgfUIcNFsVcC3dN5OU999kXY7Kh4S4K5ucj3z7ouax9yMkC6zL3HocGIa4p2HbYrT0OZteUXsst+dS8uf/Q5viJFj7KafpQ22k78KTWIbtzGdz0BJ3a6y11/3d3TH4l/RuZ+4Jws8jfb6r8T7WTceTMduP4e23SUceb9g3jtp2qhpdPQnfhbF05f5tJ8PivdT3z8o3r/+34PiPVumMEy8ZxPrlng/6T2D4n3uLwfF+9n7t1e85xXuynaJeJdAlkbeQ+Let1w+Zjd7ia3IkwaBssQ7J9aTeOb9gUuOCy6V18JdXWg3P+QsZ+RdL4FS3Vdk4xW7+82IoU5zHTPTOJHim3RId4Pnni93bSZX1rvYQ0vruWX3vki3yVwq3l2nKcddlZGIb27S6OvrUPRdskkSJ9qlbLhVDL5n1CX94zo/Yp95t8+j1jm7buWFPRakl2OJDdK6kA8EhhFwLZvXGThh7MoXKqPy+145xz1D77rB4NuJnrNfpbcx8l70WpfnGi4pE3PjOIWzyJwXaXv0/CiUFmP7sv/7Fi374/miIhM2/xJNess/iPIO/U44nnnnxHreDeykhj3+yI30rfmn0hnvu4KmTd/eW+yVRZl4vz4T7ztmkfddD/HmW7ViMZ3y4/fQoTM+Tnvs+/dSM9luBuMAACAASURBVIL55lx/UCt9zgf+g8aPHlw2r/q+tSndrce10k7c97utZfOKlxLwy1cvpXNuGnx18zkHXCu2o6rIu9gAK6NEvHObv/nezS55Pl6Zw0XWffXn9Rnl0iEg2VleWxv7nndVjhPuKk8ty+YfuvT4VuRdv999h5/sNPSMuync1QVmxsFfYZfNl9GF9jJfSdRdtWsKIM4OOxIvibxLlqi7ovBFNsMz/ShDvJucbEaxkzZd3jepKjvybtormey5fLVvIJh1mmPCvBnArdqw7VLfY29mcP3CjWc73X58wfU99oaBZHzE2on8ICAmYEfMfcvWVYUSEW42bC+Vt42Sboqny/mWx5u2uVYAuGDU+Mx7GddyybWZy8Oli8dMIhm5Z8eLBD1eW/BdWrJgbtDTiVudlAn3E6NphIS4rox7ldyw38d1y+Zbv5GOZ+UlBr629AWa86MP0Me3+xv6yz0Gnx93fZR4P+PaQ+i4nefQrIB4f+qJX9H5t/8dnbbvxbTpFrtLTGDznHLt4KvpTtv/8pZ415+Va5bT6dd/rPX1rAN+SGNHZfsQrPso8X72z49sfTvvoJ+ybegMnSjeJc7ZUXNVxozG6zokNwJc7bl2npfYhTxpE5CI6yIeSOqvRbw/Mu+LQ8Jdi3h1wbaFu3K2LvFugnUJDF8EN/bOvM4vEe7KppB4N23W0flQvdwGdqHBFboZ4Lp5IJ0IcfmkEztte93i3cdMsrSdE7IcG5/PrrGsjvnqixnD0ryS80XSt756ilwIUbZ8AtKx6ms5NK4k46RUj4pG3qVLzkPPr9sO+Zbxh5buqzokNxS4iLtpS8nPvZs3LHUzrj1MVFpobwzpPhzSOji7Sh1vFVVWpXhXJi97/CJaumDwEUP7M/FNJ9OkbU+qyLP2VDv3oj3pDRNn0NFH/tBrgBLvc646jL6w2yk0623+yPstPz+TbvrTjXTeMXdST69/GX6Mp/9w1cGt7GceeNkw8b589TL6p//8fCvt/33woizt9VfFKfF+5nWfbqVdcNg14uZSE+9iw5ERBCoiIBHYeZqW1luLeH/s8hPWiffB6LtPuCtH6xTvUjFVRFC4xHuM4LY3qFOMQqKcW9ouHUxSG3U+6WQ8RmxLuIfyhESAzcElvl3l7TEjsdFuSyJOfG2rusxN4WImp6FIuW9ccOI9xEPVyYk8Sbr2WTp2ka96Aq5+c/WTLYpceyVoa7nxyY3F0rwOiVt7N/o8gtw0lIt4hyL/qh6XuPZF20NtcXaUBhcVdQqBgeyVY61reK+K3Ha1/l76u+/QkseHR+AnzTyZNtheC/dsu7S1y9eVe/0VZZ3is2nn9+cdSY8tWUAnfPQyWvTnBbSmfxWN6h1Lk6dsQVM3mzXIY8lCOunyA+jkd51B2+w8+N71JS8/RYteWNB67rwn+2/KJm+my68+PlsF0Edf+vwvS0Nx0pWD4v2cw64YFl1Xx1atWdFKGzNq3LD2VFR+zlWfbB37+hEQ76V1BioCgZoJ1CLeY316+pozYovkzs9NCPXkMzTp5Bo3J6VcZF26wZxvIzlfRJ6z0U43bwKoNNsue0d6rn6bo52fE9p5nuOWiGRlh0SIuMaBPSakz2VL25PUb4oj39J75WPomfOQ3dz54eJn9m3MTZ2QnVK23DhEenECRW7Ama37VqvY48dnMcZE8b5EDSDgI/DstdtmSd30hoMeHZZl2RPfp1cfOKF1TG1Mt8Gsweer9efZa7fL/uzPyv2uo+H+790/oHPuuZDG9g/QqH6i3uwGRr/ayb2b6C/6emnXqdvTW3c5kP75lrPpMzt/hl5+6Um656k76OmuVS2/e7PVpf3Zsv2+7L7Hsp4u+uwWH6T3HyTfyI+D98XLDsmsyZbNf+TbNH7M69F1Va4ne0xVffr6h78dYPmqZXT2T49v3Yr55qev5poYSkfkXYwKGUGgFgKVi/davEAjIAACIAAClRPgVlooA3yrUVzHfTcC7HZC9VbuNBoAgRFI4OkfTWt5vdlfP0zdvevEYSYKu7LXj7181xezV8Ktoql7/UvrX+pf28rbv3YZPfezHVp/z/joix1Nbfmyl+mGH59KM2bsRDO33ZvGT5xCK5cvpmee/C098ugtdPdLj9DCUUqcd2XifoAm9w3Q7hvMpJ223Zfe+KbdaMKkabRq1VJ66vG76Q9/uo/eu98JNGV68fe7a6jHXXIwrV67Kou6j80uuoMrI9hPdjNh5ZqVNDpbuv/dYzr3mXfWT2QAgYYTgHhveAfDPRAAARAok4AprF31+jZlVHl9q0lsYa/z5nkspUxfURcIjFQCf/r+oHh3fbpHb5odziLLq5/z5tniE50t3rl+71u7mm677qt002M30jvf+Hb64KGn09hM4Nf1ufL2i+nXv791XXRdxeAln65WVH63N+9Jn37PFyQFWnkQeRejQkYQqIUAxHstmNEICIAACHQ+Ad/jL5JHVOxHPBQN1zF93NzbwSaHJfOdP5bgQdoEnv7J22lg9eIsmv5ylKHdvRtT1+gNacah90aVQ+Z0CUC8p9s3sGxkEoB4H5n9Dq9BAARAIBcBLvKuK7X3YJDsn2AKd1vES56Rz+UQCoEACIAACHgJQLxjcIBAWgQg3tPqD1gDAiAAAkkTcInw2Mi77aBvp3nJM/ZJw4JxIAACINDhBCDeO7wDYX7jCEC8N65L4RAIgAAIVEcgtPGc700K2hr7eXjfqw59b07Acvnq+hU1gwAIgICLAMQ7xgUIpEUA4j2t/oA1IAACIJA0AW7XeG55vHQnea6dpCHBOBAAARBoCAGI94Z0JNxoDAGI98Z0JRwBARAAgeoJuJayq1a5Z9Jdm92FNrEzN6yzl9Wb7VXvMVoAARAAgZFLAOJ95PY9PE+TAMR7mv0Cq0AABEAABEAABEAABECgrQQg3tuKH42DwHoEIN4xKEAABEAABEAABEAABEAABNYjkJp4nz59E1q48AVvT6l0ycdXh6R+V1munLZJmk/lN/PGlJP4jzydSwDivXP7DpaDAAiAAAiAAAiAAAiAQGUEOlG8h8S9SxRz8Mz6bBGtv7vEtfRGgmqfuyEA8c71Uhrp8+ZdSkcdNbtljPpbf/Qx/d2VZpYNeQPxnkZfwwoQAAEQAAEQAAEQAAEQSIpAFeL91EuvbPk4d/YRrK8SAewS175yKm9MRNsn1rXhtnj3iWyfuOdWEeh0iHd2qLQ9gy3cTcGeN83lFMR727saBoAACIAACIAACIAACIBAegSqEO/KS6mAl4pnW0z7vqvjtnjnqEsj77oeyZJ8iZj33WSAkOd6rD3peQV6qBzEe3v6Eq2CAAiAAAiAAAiAAAiAQMcRqEq8SwV8XvFeJPIeip6bHaij+KZod9kr6XRXhB3iXUIujTz2kvfQ95i8EO9p9C+sAAEQAAEQAAEQAAEQAIHkCVQp3iUCPq9412C5CLe57D3UGT5xrcqYS/E5e7kO5wQ7ou4cwfakc2JdWWUvo9eWup6Ht4+ZXmHZfHv6GK2CAAiAAAiAAAiAAAiAQNIEqhTvkqXzeZ95t8U7J4pDYt/sIG7DuqLiXbXl2gRPc+A240t6MDXYONdmc3pTOiXEpUvqFSJu4zqI9wYPJLgGAiAAAiAAAiAAAiAAAnkJVCXeJcLdZTMXeQ6JZ58otp9pt9st8sw7Z2/Ix5iN9fL2L8qVQ4AT3EmJ9xUr15bjdYW1jBvb26q9E2ytEAOqBgEQAAExgSZeN5vok7hDa8zYRM7wqcYBVGFTqfZjynZVId7zCnc1NDgxLInUq3p8u7hzkXOzft9y+bJEd1n1VHhKoep1BGKeY4/J6wJcOPLeCYI41YsiRjwIgAAIpEqgidfNJvqU4vhpImf4lOJIi7cp1X5M2a4qxHt8z71eQiLeuaXlrgi878aALaBN4c+V4WzlOEC8c4TSSneJcm2h5D3vKi8XwVd5IN7T6ndYAwIgAAJJEEh1MlkEThN9KsKjqrJN5Ayfqhot9dabaj+mbFcninfJqLKj5qYot6Profp8kX77ffISm6SrBuwbCJK6kad6AhLhzVkhqQPinaOIdBAAARAYgQRSnUwW6Yom+lSER1Vlm8gZPlU1WuqtN9V+TNmu1MR7vSMGrYFAHAGJ+PbVKC0L8R7XJ8gNAiAAAiOCQKqTySLwm+hTER5VlW0iZ/hU1Wipt95U+zFluyDe6x2jaA0EOAIQ7xwhpIMACIDACCSQ6mSySFc00aciPKoq20TO8Kmq0VJvvan2Y8p2QbzXO0bRGghwBCDeOUJIBwEQAIERSEA6mXx13CjaaMUaLyFfOldOVyjNJ+kiqU+SupDHT6CJnOFTM0Z8qv2Ysl0Q780Y+/CiOQQg3pvTl/AEBEAABEoj4JtMKjHNfUwxb4tv/d0lyiV167ZDNwx89qU6QeZ4dlp6EznDp04bhW57U+3HlO2CeG/G2IcXzSEA8d6cvoQnIAACIFAagZB4j4m0c+I9JjJfNAqf6gS5tE5LpKImcoZPiQyugmak2o8p2wXxXnDQoTgIlEwA4r1koKgOBEAABJpAoI7IOxdFN8V6UeGu2kp1gtyE8WL60ETO8KkZozTVfkzZLoj3Zox9eNEcAhDvzelLeAICIAACpRGIibyHouemQSpiby6N19/tZfYSJ7BsXkKpPXlSFSJFaMCnIvTSKZtqP6ZsF8R7OuMXloCAIgDxjnEAAiAAAiCwHgFOvHPPp2txbUfPVUOmaPctq6+iS1KdIFfhazvrbCJn+NTOEVVe26n2Y8p2QbyXN/5QEwiUQQDivQyKqAMEQAAEGkaAE+/aXW45e+wz71x9RTCnOkEu4lOKZZvIGT6lONLibUq1H1O2C+I9fpyhBAhUSQDivUq6qBsEQAAEOpRAjHi3XZTuNq/LhfKXiS/VCXKZPqZQVxM5w6cURlZxG1Ltx5TtgngvPu5QAwiUSQDivUyaqAsEQAAEGkIgRrxzYt0U6a5XxZW9MZ2vC1KdIDdkyAy50UTO8KkZozTVfkzZLoj3Zox9eNEcAhDvzelLeAICIAACpRFwTSYlz6f7nnHXhvne7+7avK40Z9ZVlOoEuWw/211fEznDp3aPqnLaT7UfU7YrNfE+ffomtHDhC94BodIlH18dkvpdZbly2iZpPkl+n6/avti2JNyQp/0EIN7b3wewAARAAASSIxAS73qzOnNTOu0Atwu8b6M7iPfkhkBug1IVIrkdygrCpyL00imbaj+mbFcniveQuFej0RS1ErFv1mcLYv3dJZQldeuzI3RDIK8Iz1sunTO28yyZN+9SOuqo2S3D1d/6o4/Zx810s2zIc4j3zhsXsBgEQAAEKieQ6mSyiONN9KkIj6rKNpEzfKpqtNRbb6r9mLJdVYj3Uy+9stXxc2cfwQ4AiQB2ietQVNoW71wkP0a8+wSzT9xLVwCE6jUhqvpcvnM3NNiOQAaWgC3cbcFufteV2YJdIuAh3tmuQAYQAAEQGHkEUp1MFumJJvpUhEdVZZvIGT5VNVrqrTfVfkzZrirEu+p1qYD3Rbr1yIlNV+WqirxrmySCPBQVz3sDwF4FEFoVUO+ZNzJag3gvsZ9TvSiW6CKqAgEQAIFSCTTxutlEn0rt9JIqayJn+FTS4GhzNan2Y8p2VSXepQI+VpybgtU13HRkOvRceN4ot123vlEgGfZmxDwUPddRddN+s37TBoh3Cfly8nARdFdE3Rdl56LviLyX02eoBQRAAAQaRSDVyWQRyE30qQiPqso2kTN8qmq01Ftvqv2Ysl1VineJgM8r3vXI4parc2Jf1+MS+6aQ9gnlos+d5ynvi8DXe7aNrNZ84lxTkCyZ13kh3jMSqV4UR9awhrcgAAKdRKCJ180m+pTimGoiZ/iU4kiLtynVfkzZrirFu2TpfN5n3m3x7nvOnbs5YI8yX/52iHcJG/vmQ/xZgxISAoi8SyhF5En1ohjhArKCAAiAQK0EmnjdbKJPtQ4KYWNN5AyfhJ2feLZU+zFlu6oS7xLh7hpOXCQ6JMZdAtuV325XumGdSyhz9rpuDnCnkb1k3rVUXtUR2zbXLtL9BGLFeyi6jsh7xjnViyJOAhAAARBIlUATr5tN9CnF8dNEzvApxZEWb1Oq/ZiyXVWI97zCXSJIpdFo3zPvXCTerF8imvMI6JhVAq6zAO95j782FC0B8V6UoFU+1YtiyW6iOhAAARAojQB33VTva3e9m10f14aM3+08Wn7fKevZ5Ttul7PzceVCADifSoM3witqIuf/v71zgdasqO583VfT3dA8mkdaDQK2D5BogADLiATDxIhG4wNE7SSmbUWCwySCZI2GFiK2yvgAzRgdMem0j+kRGTRGMRIiwyggGIIsCWaFBeODhy0i8rJft++9c+q7FNStW1V71zmnzrdPff+Pxep7v1OPvX97f9+t/6nHgU9lJLXUOEq2K4d4b5JNlBimrts3ACih7t4scA+LC91MaOOgOM6+dWolQRt2NInVqNX1CXjDwN3zXvewOt0eDqwbtcyCvyAAAiDAIOAbTGphbl5auJtXSMjHBLxPhOv3zMsW/KZsE+Gu25U6QGaEo1dFSuQMn3qVgkFjpcZRsl19FO+cbHVnzXUd3wnu1PPRQzP9vpPnKbu4qwaMrT6BH+qD8oOyDddpAtRyd7oFpThtQLxzSKIMCIAACIwYgdhg0p5dtwW9T9iHsMWEuH3NFvQ+YZ8SFqkD5BQf+lC2RM7wqQ+ZR9soNY6S7ZIm3ukoowQIDI8AR3yHrOPWhXgfXnzRMwiAAAiIJUDNvNuG+2bhKceomXe7vm8Wnmrfd13qALmOL5LrlMgZPknOOL5tUuMo2S6Id35+oSQIdEEA4r0LyugDBEAABHpGIGXmPSTezay5Ed++WXSDJSTQsee9Z4lTmStViDQhCZ+a0JNTV2ocJdsF8S4nf2EJCGgCEO/IAxAAARAAgUUEQoNJs0zeCHb3gLqmB9b5BD9m3vuVoFKFSBOK8KkJPTl1pcZRsl0Q73LyF5aAAMQ7cgAEQAAEQMBLgBLvupI5bd5twJ6JTz1t3j20Dnve+5egUoVIE5LwqQk9OXWlxlGyXRDvcvIXloAAxDtyAARAAARAgC3eqcfDubPuuuEU8R46VR6nzfcrSaUKkSYU4VMTenLqSo2jZLsg3uXkLywBAYh35AAIgAAIgEDr4t0W8ZQgtzunyjYV8VIHyKWlYImc4VMZWSo1jpLtgngvI/fhRTkEsOe9nFjCExAAARBojUCdA+t8M/PuHnZjYMqj4uwD7/TPdZ/3LnWA3FrQhDRUImf4JCS5GpohNY6S7YJ4b5h0qA4CLROAeG8ZKJoDARAAgRIIUOLd+OieNO++n7Js3hb25mf3sDrf+1zeUgfIXPv7Uq5EzvCpL9kXt1NqHCXbBfFeRu7Di3IIQLyXE0t4AgIgAAKtEZA6mGziYIk+NeGRq26JnOFTrmzptl2pcZRsF8R7tzmK3kCAIgDxThHCdRAAARAYQQJSB5NNQlGiT0145KpbImf4lCtbum1Xahwl2wXx3m2OojcQoAhAvFOEcB0EQAAERpCA1MFkk1CU6FMTHrnqlsgZPuXKlm7blRpHyXZBvHebo+gNBCgCEO8UIVwHARAAgREkIHUw2SQUJfrUhEeuuiVyhk+5sqXbdqXGUbJd0sT7qlUHqC1b7gsmjr7OebltmHbd9kP9cctxbEEZEEghAPGeQgtlQQAEQGBECEgdTDbBX6JPTXjkqlsiZ/iUK1u6bVdqHCXb1UfxHhP3OuNsoW4y0K4TEvJ2toZuElB9d5vx6K1rAps2bVRr164bdKt/Ni/znmuPWz5Uzq4H8d51VNEfCIAACPSAgNTBZBN0JfrUhEeuuiVyhk+5sqXbdqXGUbJdOcT7+o2bB4HfsG4NmQCcmfSQ8PY1rsvGZs19/flm6XXbvn5Jh1CgWAIxIW5fMwCMuLcFu6+cCwzivdgUgmMgAAIgUJ+A1MFkfY+UKtGnJjxy1S2RM3zKlS3dtis1jpLtyiHeddS5Ap5anp56Xfftm3m3MzEmyu3+ODP03WY4ehsmAYj3FulL/VJs0UU0BQIgAAKtEoh9b7rPbg89y90YZK7rf30v8yx397r9vv2897qO4m9BXXJp9UrkDJ/SckBqaalxlGxXLvHOFfCp4pwjzKmZ95B49+1/NzP1WC4v9VPfjV3ujDn399CMfGz5PGbeu4kpegEBEACBXhGoK959Qt4W764IDwl/+32f6K8j5qUOkHuVGAxjS+QMnxiB70ERqXGUbFdO8c4R8HXFu0nHkOA2YtsV31R/drv651A7Pfg4wMQWCcSWxetuXDFuykO8B4Ig9UuxxZxBUyAAAiDQKgFKvFOdaXEdmml36/qEuCve25iFx98CKmrtXC+RM3xqJzeG3YrUOEq2K6d45yydr7vn3RXvvuXuuozdvtkP7+apK9Bd0e7O1NvXh53z6L8bAtyZdm0NdUgdte8dM+/dxBS9gAAIgECvCIQGk7GZ9ZCDvpn3lKX2trin6sUgSx0g9yoxGMaWyBk+MQLfgyJS4yjZrlzinSPcfSnFeVQctezd3asemm2PPSYulO5YPt+DL4IMJqaKd9eElEPrIN4zBBBNggAIgEDfCfgGk2Ym3SemqaXxhkdsBt235z11fz3E+/AzT6oQaUIGPjWhJ6eu1DhKtiuHeK8r3HUmccQ7J+PsU+cp8Y5nvXOIjnaZFPFuk8Ky+UDeSP1SHO00h/cgAAKSCXBm3m0x7xP22j9fGZ/fZpl97MaAaa/OfnddF38Lusm4EjnDp25yJ3cvUuMo2a4c4r1JnDninZr95h5YFztNntpL38RH1O0nAZ+AN55wnvOuy1JL5nUZzLz3Mz9gNQiAAAhkJUCJd3emnXNQXWgfu3GEOryuyZJ5iPes6bKgcalCpAkB+NSEnpy6UuMo2a4+indOxvn2qet61Pu+A+5Mf9RNA45dKNNfAhzhTXnHaQPinaKI6yAAAiAwggQo8e4T3Bzx7UPJOYyuqXCHeO8uiaUKkSYE4FMTenLqSo2jZLukiXc52QRLQGAxAY74DnHj1oV4R+aBAAiAAAgsIpBTvIcOoPM9Hs59BnzdJfMQ790luVQh0oQAfGpCT05dqXGUbBfEu5z8hSUgoAlAvCMPQAAEQAAEGol3XZlzEF1sX7tuwz6wjiPwU8MmdYCc6of08iVyhk/Ss45nn9Q4SrYL4p2XWygFAl0RgHjvijT6AQEQAIEeEagz827cs/fDm/fcGXQbRWg2PXYIXp0ZeKkD5B6lBcvUEjnDJ1boxReSGkfJdkG8i09rGDhiBCDeRyzgcBcEQAAEOASkDiY5tofKlOhTEx656pbIGT7lypZu25UaR8l2Qbx3m6PoDQQoAhDvFCFcBwEQAIERJCB1MNkkFCX61IRHrrolcoZPubKl23alxlGyXRDv3eYoegMBigDEO0UI10EABEBgBAlIHUw2CUWJPjXhkatuiZzhU65s6bZdqXGUbBfEe7c5it5AgCIA8U4RwnUQAAEQGEECUgeTTUJRok9NeOSqWyJn+JQrW7ptV2ocJdsF8d5tjqI3EKAIQLxThHAdBEAABEaQgNTBZJNQlOhTEx656pbIGT7lypZu25UaR8l2Qbx3m6PoDQQoAhDvFCFcBwEQAIERJCB1MNkkFCX61IRHrrolcoZPubKl23alxlGyXRDv3eYoegMBigDEO0UI10EABEBgBAlIHUw2CUWJPjXhkatuiZzhU65s6bZdqXGUbBfEe7c5it5AgCIA8U4RwnUQAAEQGEEC1GDSPMvdoHF/1+/7yvhQ2s9sN892p5DjOe8UoeFdp3JneJbV7xk+1WcnqabUOEq2C+JdUgbDFhBQCuIdWQACIAACILCIgG8wyRXWujEjrm0B7/s5dhMgVLduuKQOkOv6I7VeiZzhk9RsS7NLahwl2zVs8b5q1QFqy5b7vIE21zhl0jLlidLctmPl6vaNeiDgIwDxjrwAARAAARBgiXe7EGfmXZd3BbgPdWzmXV/z3TTAzLvcpJUqRJoQg09N6MmpKzWOku3qk3jXApr7MjcEuHXs8r6fdb8Q8Fz65ZbbtGmjWrt23cBB/bN5mffM775rdt0YIYj3cvMHnoEACIBAbQLUYLKOoK478869UUA5S/lE1cd1HoESOcMnXuyll5IaR8l25RDv6zduHqTKhnVryJSxBXFMaFOz81RHrvAOCXHXnlC/VH+4Xh4BV7jbgr3uNR8liPfycgcegQAIgEBjAtzBpG+vu+ncCHx7Cb3PMM7Mu5mBt/9NdZLrU2q7KL+QQImc4VMZWS41jpLtyiHedTZxBLxPrNtimTPTzSmj7eGId+4svW4Por6M74wUL+oK9Fg9iPftu1JigLIgAAIgMLIEYoNJau+7K8Z9S9xjot+Fbsq6/6YGR+oAOdUP6eVL5AyfpGcdzz6pcZRsVy7xniLgfUvc9Xu+Pe8cge0T1hzxbmcZ96YALzNRqu8E3CXvsd9TykK8Q7z3/bMB+0EABDoiQIl334F02rTQEneO4I+Vwcx7R4FvoRupQqSJa6Ps09Il0+qhW1+q1MwjfoQTK9Rez/ma2r5zqgniTupKjaNku3KKd46A9y1Td0V7bCl7TJRzhL5JTFfwh+pixr2Tj7K4Tnz71UN73iHeGeGT+qXIMB1FQAAEQGAoBCjxHjOKmnl3l9PbbcVm11Nm63324W9BN6lUIudR9mnp1A714M2HR5Nn76NuU9und+smwRr0wonjxNg2det3P61uu+er6oGxn6pHp3aqmXGllu4aV3tNr1AH736kOuI569Re+/3645Zse+ROdcv3/k7d8Ytr1UOTD6ttU7vU2OyY2n3XlNpndl/1zP1PVEccsU6NL9nfaz3HLrvit3+yUX13y1fV7NyMmqv+47zG1JgaH5tQzzngRer4p5zBqaK0XTnFO3fpvHtAXFvi3YZQd+Yde+BZqVR8oRRBOVl1gwAAIABJREFUnlLWBy77nvdnrnlvcsBu33xusM7yZVNq67bppDZTvhQfrNrfm9F+qBy3vnYgtaxxWtvn1vW1Re1FjZ3WbM+A+faYprTNGXBzTqTW/nNOmOb0p9sKlaPq+65TdVxxwvXFTfSUflLr1uWR9GFE4d4Q4H5vUjnp2/dunyDvfqZt8W5gtTHrrtvi+tSbIAk1tETOo+zT0kq8Pvjd49Xc7P3ejBsb30/tfeS3KvG+RGhGPmEWFcfvf+9v1FV3f1w9smyX2n/r7urJU6vVXktXqanJpeqRrT9V9+34gbpnt5+p7dUig2c8dIA67tC3qpvv/Jz6/tI71OSMUk/evlKtWrJa7bniQDU7O60e/uU96ic771Rblj6oJufG1QkrTlbHPO9dizhRdrkVPnrTy9T07Ha1ZGJZdWmMyX1O7ZzZpibHd1NvO/oKVp2c4p0j3LWR7gy3u1xel4ntg+eKcm45Y1PohgILLAoVRyBFkKeU9YHqRLxf88HXPt73+Pi4mv9/Qk1MTFb/T6jJyfl/9XuHr/2oCol3LdwHoochrm1nQ1+KWvByX66gt8Vy6GdO25SAt220beCId91/qiBzRbvxIeW05zri1hXv1B5Z3/La0DJeNw7U8l27fEhY+Nrk3Fiw63FFDyePQgeChR6zNfgcVY/g4vrBiQ/HTpTpDwHf92adz04od3wz7K5w5y7N51KlBsjLlo+pbVvnlPnXtOv+Hno/VM61T5fzvXTfvhe3XS6H3OUozrn7z9H+KPukxfsvbq7E+0xAvE/sp/Y5Ko94D03YxCZyYteoOF58xVFq+dwytea4S9SKffyrDcbmHlHfvflv1bU/+Z9qy4ppte+j4+r4fU9RRx/zVqUm9vam3/S2e9WXvvEWdedud6t3vuiWRWUou9wKH/mXV1RvzanTj/6UWja154LLenZdv/SsvP3aNv2w+uRNp1Vvjam3HfNl1sckl3hPFe6pe95TxLwBUVe86/rY/85Kp6ILpQjylLI+aJ2Kd0q46+uHveHiTsV73Vl2jnj3CWxu5sZuFpg2TPuxGwCp4t20HRPgnFl3ziA/tLS2js11xGVqP6EbBrEbCdx4+8pxb4Jw/eAwooSWtpO66dDEZ9SVQ4A7mOTkgzv77uaRT8ibMiEiqTfLdDs+n2whbYvnkJC37eGIcLeM6cMW5O7P3CwIiX1u/VzluFsufDdHjU1tXvPd3ExpP5Q7ufiltGsmNXQdd2Ijdi3Fp4F4/9fjKvH+c69pYxP7qn1+47rWZ95DEzaxiRxqkof6Xtv8lRerbePT6k2/dzUZhp077lUXfuv31BsPvkAd+PSXk+WvuOqN6u5t/6FO//3rF5Wl7HIrfOQ7rxy8dfZxX1CzzoqHian51akz0wsnqMarOF503amDa2879u9Je02O5Fw2zzLisUIhcW1m5qlnr9sz+L7965z3tCm+R9eZ1QD6Ova8p0S1rLI+UW485DznXZflPOu9M/HOEe565v1Zf/ghr3g3d1LbXDafc+bdtO27OVBnyb17syCU7pybEbouNeB2RVyoP87MNCX2Uz66oQE7x97YYM21gTMrHRMcoZlwjq/ubGPsRkjosVnuDGasXw5Tuz6VOxwfUUY+gdTBpHyP4svmKQHtCmUjyn2C32XhmzmPiXefwB8MpB9bGeD+LI19KHfc747YDcU2rtl/6+r2bdhK/Dy44yH799i1VJ+0eH/gX14QnXlfecy1nYj32FiQM06k4njj9RvUVQ9drs576XXVzPXy6EdrIN6veZn640POUwc9c15Mx14f/Ydj1erdDlMve/GnFxWj7HIrXHSDEe//q1Lpeun8/Gtscrv66xv07LpS//l5n1Jzu5Y+UXViWyXeXz/4/ezn9Uu8U7PisZlv6prmwTl9Xpez99rH6oWuUTmC6/0mwBHelIecNjoR79/88OujS+XNMnr97zPWfKBT8c6Z4faBjs286/K+fel2O9xl76EbDCk3BXz2x2ZrfeW5YlbX5Qh6tw/OjG8s4TlCmlM/pUzdPuuKX87MubGfmrXn2MCd0ae+iHC9nwRSB5N98JKaebd9iIlyn4iOLW1PEe/GBu5SfYncubnThkCnbg7X2Xrha5Pr0zDjkbqUPMWnrTcfW4n3n3ndG5vYXy0/6jutuk4J8VRfH/9cVQew6de2wNOHfnbv9eqiW89UZx72AfWUp/5O1Kcd2+9S77/6leqNq9+lDnpWXLzv2rFFbfjGS9Wap56lnvlrf7So3ZRY6Mofuu5VgzbO+a3NC8T7+OSO6obCawbX3vHCy9TsLusQwUq8f+iba+brHfclVrxyLZtndY5CINBDAhzxHXKLW7cT8X7txX8Q3ONuC3f98+rXXbhIvMfuJnPiGtvzniqCXTFtRLpth2mTs5+dEvmmXc6+eruMPVsb2/ds291kGTslZCmx6M4UU/vXfbPRvkOwQiKWkze6TIiJvuZbCmzejy3ppVi4trn9UPW5sXd9M/1SPtdZrszljXJyCKQOJuVYHrYk5lNsVpua8fbNwttW+JbmU8vmQ7Pvul3pe+C5udOmePd9H3Pb933nut9zXJ+G+TlIFbQxn5bM3l2djL5ST+VWon2reuA7J1YH1gWWzY/vq1Yee7Uam6hmqqt91rM77lc7Jw5shGJY4n1yfIc674vPVyfsc5I64YT4gcvbtXi/6pVq3TMq8X5oXLzffutn1Wd+dLE694TL1bIVhyxik5pfH/zWvHj/8xc+Jt4ntle/zalt04+oj117+uDamS/4ZLUffkX1U3XGxkw1A1+J9w9eMy/e//x4iPdGCYrKIDBEAp2I9+s/+gbv4XSucNe/H3Lq+7zi3WWUcmhdGwfW6f59B8a5y+NjIjtlmb7dn3toXcqy+zqzpz7xx5l51za7gyX9nru0OyaoOTcaOEvFY+KfmpU2ueZbZrkoD6tD35qIa7s9ShS7caG+N3z2c/qAeKfIjsb11MFkH6iEfHLFd8qBddpvW2jbvxsm7v75OnvlTVtS97nb8efkDvX9xBXese9fbhv2d775m+XmM8enYX4GUoW7tjXm09x9n1eP3vkONTZeHYY2tqTS5L+oaiw8AO0Jfycq4b5P9euuqtyDao+Dz1djT3pjbRycCZs6/lI+G4MvufTEasJpUr35Nf8U9WH7trvUhq+/Sp122HpSvP/j196ibnv0e+qcU2/wtpmaXxdec/Kgnb/4nWrZfCXOL/6/b66E+6ODx8btnNFCXlUn0S+troxVAn4PddYJf1O9M6fe98/zy+bf8cLLWfHBzDsLEwqBQKcEOhHvN35s3aJT5X3CXb930CkbggfWaTJt73mPneAei0TdA+u4e9Ltvu0bBNQNALf9JuKdK6RtW90Z+JCYN3V8gjQ24LLrUSsFYr5zP2VcIcuxeZC/R78/+ZR3Y2vKTLmPu+tz6g0ZasafyxTl+kEgdTDZB68o8a59MKfNu/64At2U1f/6xL7blnuKPTWbb/rnlpPEn5M7bYp36m+B77s39n3mu8bxaZgxqCNmKZ9mfvgBtfWev05ya+mT3qymnrb4UWgpjdgH7T3+9895ylAdfwefVWLZvC7zz1eera596FvqfX9wo9o5XT3gPfDS4v2CK16tTj/8XHXQYfGZ9//++ePV/lP7q9ed/EVvaxy77Irvu3pevK//3Xnx/uH/My/e1dxC8a7G5sX72397Xrxv+Kd58f4XJ0K8p+QkyoKAJAKdiPebPnHagsfBhYT72Ni4eurJFwxVvPuCQy2t9x0mx30WO5UMsRPlc5w274pv277YNVOOOwvi+h0Sv6li1x6kpYhNTllqsGkzyHUIHGUnJ36xnKvDm8phXO8ngdTBZB+8DO15jz0eLrb3POSz73A7iPcnaPm+Z2Lfr21c435/239D7PhK/jzkFLIzd31cPfrDC1kf792f+jY1edDZrLLcQl0/Kk7bddedV6q/unm9Ov9Fn1N77P2soKnbt1bi/SuVeH9ONfP+bP3oNv9rfO6X6p1f+G11yoGvV0c+/yxvodT82nDVKYN2zn3xZ9XYbHVgXbVsfq4S7nrZ/EVXnzG4dvaJnxgsmx+rBLxeNj83vk2998r5/fbrX/S/WSHAzDsLEwqBQKcEOhHvt3zqjMef4x4T7voL5sBXvzsq3uvQ4e559y1H5yxR983Cp7QV86lN8c6ZHeaIv5QZC+6AyTdj7+PCPXyojVl30z+3T1O+jgAODWa5+R6beYq1ETpc0Jcr1I0Drq0o1w8CqYPJPnjVRLxzD5ALHU5n+FCPirM5xpbvS973Hssd7vdj7O8V5xr1t4fTxoJYMGZsh/EZqCvcta3cz/js3Z9SD9+xIereHoe8vRLuf9o6gmGI99npB9S5l75Yvf7Zf6Kee9Sbgj5p8X7+35+szjjiXHVwRLz/7J5vqwu/+afqXSdeovb+lSO97XFjYSpf8PX5Q+ne9dLPzIv3x15jEzvVeV953eC3C17++Wobw5LHr2nx/p6vvWHw+3knXcaKFcQ7CxMKgUCnBDoR77duPHNwYB0l3LXnXYn3lNPeQzPvdqRCh9RxDprjRDx2MyDWR0iMU0IsNjOSMujxifLYcm3OzQPNi2MD5aPNnVOWGgya9jizSm7Mqf65HF02dXzUdXw3LCgbOXmMMv0hUEeAxfIvxXNurnHLmb5jPlGPbqNOjH+8D+txbiGfOXvqqf76KN51vNwXZzuQyStT13fT0b1G3RDltGHbmiquUvK9btnY8nLO0vMUn2Z+fIl65I73eE3d42nnqMmD/6yuG53W4/r84Y0nqKfscaB63amfC9qnxfu5l71G/Zej36kOPjw883791RvUlT+6Qr3/tOvUzl3+Zfhcu4wx539l/nntf/mKTy8Q73Pj29V/+8e3Dq7915d8vLr2xKPitHj/yy//8eDau1/+BRZ3iHcWJhQCgU4JdCLeb9v0Zyzhrj0fhniPCXnfNW0nd688Z2k7J+JcG91yZrAUmmEN9R0TqhzhbNr19c+5MUAJYHsQyN2XHuPMEQGxgWcKE5tN7GA9qpyPAffmByfuVAw4eYsy/SXAFe++z4X2mnM4IkXH/nzYZUPvU/1S4t304T4mzn3fd8Cdr67rX+hUevfGga7nO5jOPehO6uF1qUKEygMJ10fNp6XVI8f0a2xyefVYtfmD6nb98JPq4dsXzsCvWH2Omlo9L9yXLZ2oniu+dfDzdvsRZRIC+JgN3Dh+8fPr1L8/fIc667WfVg/89A41PbtDTU0uVfusPEjtvvIZ8zx23q/e/pmXq3NecL468NCTBu9N//Je9cB9dwwOjZuo/lt5wNPVZy4/s1rSPqNOX/e1IAmuXaaB9V+cF+/vfc3nFsyu6/fGJ6YH12Znphb0p2flz73sDwfvbXg1xLugtIQpIJBEoBPxnmRRVfj2zeemVomWj30pxpbF60a5B8xRz2OnHhtHOWzfBPDZ5Z5Ib9oLiVJKrNoiULfFnaXgzE7bgt79OTYot+3w9eOzU78XuoFhM6d4mHaoGwWuDVS7Mds4Nz6omyxUXsViG9u3H2LN6Q9l+kEg9L3p3iDifOY5Hsc+K+7NMbs9zg0wUz51gMyxG2UWEyiR86j59MDXf60K7LhaedL3FgR45p5L1YO3zO/b3vPZ71ZTh5y24PoDX39u9ftsVe/fRH40uHG8/ZbL1HtvvFgtnZ1TU7NKTVaHws3qk9yrifNfmZlUR+13uPr1I1+hPvKN96g3HfEm9fP7f6Bu/PG16q6x+Zsek9U20NlqD/pMtd380Ykx9eaDXqKOPyl8kB/XLgP1HZe+trKmWjb/qo+p5bvtsYD1RLXSVb9mZhc+HWDrjkfVe750pn5wnLrwtZey4oOZdxYmFAKBTglkF++dehPoLPVLUYLNsAEEQAAEhknA973pW2FCiXfuE0JSxLsr2KmbZIYj/hZ0k1Elch41n+7/8pMGyfLk3/83NT75mDisROH26Um19ea3V7O9O9Tux3xMLZ2qBOLsrkHZ2V2Pqnv/QYt+pfZ7xU+6SbbEXrhxnNv1kPrqF9arAw98rlp96G+p5XusVNu3PqTu/sG/qtu+/w11w/23qS1TWpyPVeJ+Tu0zM6eO2XO1eu6hJ6pffdrRavcV+6sdOx5RP779BvX/fnST+k8nnaWW7b34+e51v5vO/uyp1RL8HRX/alm8PpCO86puJmyf3q6WTC5RF/0R9rxzkKEMCEgkAPEuMSqwCQRAAASGTCAk3o1ZdZeuh9yixLtdz+2bO/vOHbgPGX3vuy+R86j5dN/l8+Ld9xpfoq9VM8s77w2WOeDkfot36kO4ZHJWXfPlD6or//0K9Zu/eqx6ySnnqbnJPalqweup+fWl72xU3/6Pqx+bXddz8JzXmNKz8kc//Th16m/On0hPvTDzThHCdRDongDEe/fM0SMIgAAIiCeQsuc9tp0k5Ghor7xdPnRwoinju4EQ22ufOkAWHyShBpbIedR8uv+rz1dzOx+qZtN/npRl45P7qrEle6n9XnZ9Ur2uCkuNo2S7PvE/LlFn/MlbkkP07XsfVr+x3/LkeqgAAiAQJwDxjgwBARAAARBYREDynnfqMLxQOKUOkEtLvxI5w6cyslRqHCXbJU28r1p1gNqy5T5vQrrXYmVDGU3VCV2n6pXxCYIXEghAvEuIAmwAARAAAWEEpC2bpw6z1PgoUS91gCws9I3NKZEzfGqcFiIakBpHyXb1SbzrJLNFtP459DI3AGJlTF37ZkHoBgHEu4iP+NCN2LRpo1q7dp3S/7ov/b77MuX1+/bPMUcg3oceZhgAAiAAAvIIUIPJ0GMJuYfHuR6n7nmPPRYxRJPySV4U+mlRiZzhUz9z0bVaahwl25VDvK/fuHkQmg3r1iQnFlckt1WOms03191/kx1Dhd4TCInv2PvaaVvUcwQ8xHvvUwUOgAAIgED7BGLL5nVvoUPiFp0+v2xKbd02/9zh2CtV9PvEO9WG1AEyxaZv10vkDJ/6loV+e6XGUbJdOcS7jk5dAc9ZNm8LaV8muDPpVHZzZ95NO6Fl/VQ/uN5vAhDvLcZP6pdiiy6iKRAAARBolUBo2Txn+foCce8R75zD6owz7lJ4U9c9JC9U3oaCvwWtpkiwsRI5w6ducid3L1LjKNmuXOK9roD3LXO3l8Drn2Oz4NRMurYrtq/dzlHTly3auTP+uXMd7XdLoI5wN8vr3eX01Ow7Zt67jS16AwEQAIFeEGhrMMl9znsXUNryqQtb+9xHiZzhU58z8gnbpcZRsl05xXsdAU+JY3fPuy3mfcKcmqW3hblb39xIoG4YlPHpgRcxAhDvLeeH1C/Flt1EcyAAAiDQGoESvzdL9Km1gLfYUImc4VOLCTLEpqTGUbJdOcV7naXzHPHOSTF3tt7U4bTvW0aPPe8c6uWWSRHv1CF1mHmv8kTql2K5KQzPQAAE+k6gxO/NEn2SmGclcoZPEjMt3SapcZRsVy7xXke4+2bO7SzwzbrbdXzC3LeM3s0s7HlP/6yNWg2f4KYOqrMZpRxah2Xzo5Zd8BcEQAAEGASkDiYZpgeLlOhTEx656pbIGT7lypZu25UaR8l25RDvdYV7qniPZRd35j0m7kPL5anZ+26zHr11QSBFvNv21KkH8d5FRNEHCIAACPSMgNTBZBOMJfrUhEeuuiVyhk+5sqXbdqXGUbJdOcR7k6hzTpsPtU8dVkfNzNt73E0fVJ0mvqJuvwi4Qpxa/q69q1MH4r1feQFrQQAEQKATAlIHk02cL9GnJjxy1S2RM3zKlS3dtis1jpLtGqZ4950sH8oY92A6u5zdTmi/ui5vz8ab+tRj30I2UvW6zXz01gUBjlin7OC0AfFOUcR1EAABEBhBAlIHk01CUaJPTXjkqlsiZ/iUK1u6bVdqHCXbNUzx3m12oDcQaE6AI75DvXDrQrw3jxNaAAEQAIHiCHAHk/q56+6z2Lkw3Lr271S71HWfDVyfuPajnJ9AiZzhUxnZLjWOku2CeC8j9+FFOQQg3suJJTwBARAAgdYIcAeTMQEeM8Yn1PV75kXdEIB4by3UrTfEzZ3WO87YIHzKCLfDpqXGUbJdEO8dJii6AgEGAYh3BiQUAQEQAIFRI+AbTNrimuIRE9++dnT5lBsBEO9UBIZ3XaoQaUIEPjWhJ6eu1DhKtgviXU7+whIQ0AQg3pEHIAACIAACiwhwB5OUiF6+bEpt3TbNIhwS9XZl05/7L6cDrk+ctlAmTKBEzvCpjIyXGkfJdkG8l5H78KIcAhDv5cQSnoAACIBAawS4g0lKvIcMcoW6b+bdV9cn2rk2cH1qDeKINlQiZ/hURjJLjaNkuyDey8h9eFEOAYj3cmIJT0AABECgNQKhwSRn6Ty1X10bGdrzbur6BHnsQDuOgJc6QG4taEIaKpEzfBKSXA3NkBpHyXZBvDdMOlQHgZYJQLy3DBTNgQAIgEAJBLiDSY5oDs2g2++bmXfznnsDgLMfnrKF61MJ8RumDyVyhk/DzKj2+pYaR8l2Qby3l39oCQTaIADx3gZFtAECIAAChRHIeWCdRkXNvNtlqFl4gx7iXUYSShUiTejApyb05NSVGkfJdkG8y8lfWAICmgDEO/IABEAABEBgEQHuYJISzCG09t51XcadeTf1Qkvw6/TL9Qnp0IxAiZzhU7OckFJbahwl2wXxLiV7YQcIzBOAeEcmgAAIgAAIZBPvodPmqYPnKHFOXfeFVOoAubT0K5EzfCojS6XGUbJdEO9l5D68KIcAxHs5sYQnIAACINAaAe5gkhLRPvEe278eO5ROO2cfmMc5GM8GwvWpNYgj2lCJnOFTGcksNY6S7YJ4LyP34UU5BCDey4klPAEBEACB1gi0NZhMec57a8YHGmrLp9x29r39EjnDp75n5bz9UuMo2S4p4n3VqgPUli33DeJo/0xlZkpZTtuh9rj9cMtRfuH66BKAeB/d2MNzEAABEAgSkDqYbBKyEn1qwiNX3RI5w6dc2dJtu1LjKNmuPol3LYy5L/tGAFXHlPWJeyPGfaK8jj2ULbgum8CmTRvV2rXrlP7Xfen33Zcpr9+3f455CfEuOwdgHQiAAAgMhYDUwWQTGCX61IRHrrolcoZPubKl23alxlGyXTnE+/qNmweB37BuDTsB6s68Ux1QM+Hu9dDvMRHvE/2h9yh7cV0ugZD4jr2vvbFFPUfAQ7zLzQFYBgIgAAJDIyB1MNkESIk+NeGRq26JnOFTrmzptl2pcZRsVw7xrqPOEfDuzLVv2bwp486OhzLLLmcENJWF3Jl3047bh3k/1w0Iyn5c74YAxHuLnKV+KbboIpoCARAAgVYJlPi9WaJPrQa9pcZK5AyfWkqOITcjNY6S7col3rkCPiR8Y0I5ZV96aLm7T4D7bibY7+k6vpl5TtqHBD+nLsoMn0Ad4W6W17vL6anZd8y8Dz/esAAEQAAExBGQOphsAqpEn5rwyFW3RM7wKVe2dNuu1DhKtiuneE8R8Cmz1nXEO7U/nZr1Dy2bp5bld/sJQG+5CEC8t0xW6pdiy26iORAAARBojUCJ35sl+tRawFtsqETO8KnFBBliU1LjKNmunOKds3Q+NPMem6mOCXHfsvnYsng3XVP3vEO8D/ED32HXKeKdOqQOM+9V4KR+KXaYU+gKBEAABJII+L437Wesu43Zz1wnn/1+9PsXVDd1Y/VC16i+7I7wtyApBWoXLpEzfKqdDqIqSo2jZLtyifcU4a6TKDbzHlv6nnqQnE/4N9nzDvEu6isgmzE+wU0dVGcbk3JoHZbNZwsjGgYBEACB/hIIiXdbpBvvXAFNCWr7euyGgG6fuilA9QXx3n0OShUiTUjApyb05NSVGkfJduUQ73WEu86i0HPeYyfCU8vtuafJmywO7XEP9QPxLufzn9OSFPFu21GnHsR7zkiibRAAARDoKQGOeDfCOfRvyHW3vC7HFeEpYt/tX+oAuacpEjS7RM7wqYwslRpHyXblEO/cbLJPkufOvKeIcaqsttPt176J4F63Bb7v8Dqu3yjXTwKuEKeWv2sv69SBeO9nfsBqEAABEMhKILZs3l3mHhPvy5dNqa3bphfYGhPvPhFfazm9p1+pA+SsgRxC4yVyhk9DSKQMXUqNo2S7hine7RTwiWj7uiuW3RlyV1jbwtu+SWDeN+WpU+BD++sh3jN8gIU3yRHrlAucNiDeKYq4DgIgAAIjSCA2825mvykRH8IWFfvVfvjY0vzUJfq2DVIHyKWlV4mc4VMZWSo1jpLtkiLey8hAeFE6AY74DjHg1oV4Lz2L4B8IgAAI1CBALZt3961rwe2bUfd13XTPO/fgPLdvqQPkGuERXaVEzvBJdMqxjZMaR8l2Qbyz0wsFQaATAhDvnWBGJyAAAiDQLwLUzLtPrNcV79ShdIYcd198iLTUAXK/MoO2tkTO8ImOex9KSI2jZLsg3vuQ2bBxlAhAvI9StOErCIAACDAJtLXnPTTzbr/v3gjQ19yl85zZet9ye7sfqQNkZkh6U6xEzvCpN+kXNVRqHCXbBfFeRu7Di3IIQLyXE0t4AgIgAAKtEaCWzdsd1T1t3rQRW4Kvy4T22PtsiAGQOkBuLWhCGiqRM3wSklwNzZAaR8l2Qbw3TDpUB4GWCUC8twwUzYEACIBACQTqiHevGI+cNm+EeWjZvE/U++p428Fp80NLQ6lCpAkQ+NSEnpy6UuMo2S6Idzn5C0tAQBOAeEcegAAIgAAILCJAiXf30Diz9N009PhJ9IR4twW/W9c2KnXZvO8RdVIHyKWlX4mc4VMZWSo1jpLtgngvI/fhRTkEIN7LiSU8AQEQAIHWCLQ1mPSJ6NaMjDQE8d4FZX8fbeXO8DxY3DN8khSN+rZIjaNkuyDe6+cbaoJADgIQ7zmook0QAAEQ6DkBqYPJJlhL9KkJj1x1S+QMn3JlS7ftSo2jZLsg3rvNUfQGAhQBiHeKEK6DAAiAwAgSkDqYbBKKEn1XcAQxAAAFYUlEQVRqwiNX3RI5w6dc2dJtu1LjKNkuiPducxS9gQBFAOKdIoTrIAACIDCCBKQOJpuEokSfmvDIVbdEzvApV7Z0267UOEq2C+K92xxFbyBAEYB4pwjhOgiAAAiMIAGpg8kmoSjRpyY8ctUtkTN8ypUt3bYrNY6S7YJ47zZH0RsIUAQg3ilCuA4CIAACI0hA6mCySShK9KkJj1x1S+QMn3JlS7ftSo2jZLuGKd5XrTpgUYJs2XLfgvd0Gd97upB+P6UNX1nTjuk01J9rQ7eZjd5GiQDE+yhFG76CAAiAAJOA1MEk03xvsRJ9asIjV90SOcOnXNnSbbtS4yjZrmGLd1sUc4QzVYa6bmekr6y+HhL5dl2I+W4/21J627Rpo1q7dp3S/7ov/b77MuX1+/bPMX8g3qVEG3aAAAiAgCACvsGk79nu2mT7GeyUCyllU9um+pY6QKbs7tv1EjnDp75lod9eqXGUbFcO8b5+4+ZBgDasWxNNLCOe7X9DFYxYdusYse1eN+3YAj30c6hPV9yHxH4Znx54QREIie/Y+7pNW9RzBDzEOxUJXAcBEACBESQQEu9bb3rngIYr5F1Eppz7vivefb9zcIfaj9WVOkDm+NunMiVyhk99ysCwrVLjKNmuHOJdR4gj4H3inVo2786Km6Xz9hJ6n5B3hbvJIt/Mv0/kQ7iX8R3RxAuI9yb0nLpSvxRbdBFNgQAIgECrBGLi3RbcsZl0SuDbBts3BShhnjp7b/rB34JWUyTYWImc4VM3uZO7F6lxlGxXLvHOEfCUeDdCPba0PiaqbaHPmZnXNof61NewVD73J1hu+3WEu1le7y6np2bfMfMuNw9gGQiAAAgMjUCqeOcKakrsu8KdmqlPASR1gJziQx/KlsgZPvUh82gbpcZRsl05xTsl4OuId1tg+zLCJ7B9S+3turHl8alL7eksRYk+EoB4bzlqUr8UW3YTzYEACIBAawQ44p07A28bRYl87mw9NTvvA4G/Ba2lR7ShEjnDp25yJ3cvUuMo2a6c4p1aOh8T7zHBHTtoLrTsPravPrR0Xudr7KT73PmM9uUQSBHv1CF1mHmv4ir1S1FOysESEAABEFhIoK097xwxzt0f3zRG+FvQlCCvfomc4RMv9tJLSY2jZLtyiXdKuOtcCol3arabewidb9m8yWHuDQDKFumfCdjXDgGf4KYOqrN7Tjm0Dsvm24kZWgEBEACBoghwxLstuqkZ9TpwTJtttS11gFyHjeQ6JXKGT5Izjm+b1DhKtiuHeOcIdzuq9j5zzgnvHNHvZo27l90n3qk99ji0jv9ZLK1kini3fa9TD+K9tOyBPyAAAiDQAoGQeLeb1uLdFtj6WmjPekiIh4R5nSX5lNtSB8iU3X27XiJn+NS3LPTbKzWOku3KId5Tsoma2a4zQ276bzrzzrmRkOIryvabgCvEqeXv2ts6dSDe+50nsB4EQAAEshCgZt51pz6BHTpgLibGY4fStSnipQ6QswRwiI2WyBk+DTGhWuxaahwl2zVM8R6a/bYf+6bTwz4p3qRL6GA6u7ybWraYd6/FniNv3wzAifMtfmB71hRHrFMucdqAeKco4joIgAAIjCABSrxzBDclvH2z8dw6dUIidYBcxxfJdUrkDJ8kZxzfNqlxlGzXMMU7P7IoCQIyCHDEd8hSbl2IdxmxhhUgAAIgIIoAJd6NsfaBdLET4EMH14X2zccOuqtz0ry2V+oAWVTgWzCmRM7wqYXEENCE1DhKtgviXUDiwgQQsAhAvCMdQAAEQAAEFhGQOphsEqoSfWrCI1fdEjnDp1zZ0m27UuMo2S6I925zFL2BAEXAJ97/P/TDKmoFvWo4AAAAAElFTkSuQmCC"/>
          <p:cNvSpPr>
            <a:spLocks noChangeAspect="1"/>
          </p:cNvSpPr>
          <p:nvPr/>
        </p:nvSpPr>
        <p:spPr>
          <a:xfrm>
            <a:off x="207433" y="-2707216"/>
            <a:ext cx="406400" cy="304800"/>
          </a:xfrm>
          <a:prstGeom prst="rect">
            <a:avLst/>
          </a:prstGeom>
          <a:noFill/>
          <a:ln w="9525">
            <a:noFill/>
          </a:ln>
        </p:spPr>
        <p:txBody>
          <a:bodyPr anchor="t"/>
          <a:lstStyle/>
          <a:p>
            <a:pPr algn="just">
              <a:lnSpc>
                <a:spcPct val="110000"/>
              </a:lnSpc>
              <a:buClr>
                <a:schemeClr val="accent1"/>
              </a:buClr>
              <a:buSzPct val="60000"/>
              <a:buFont typeface="Wingdings 3" panose="05040102010807070707" pitchFamily="2" charset="2"/>
              <a:buNone/>
            </a:pPr>
            <a:endParaRPr lang="zh-CN" altLang="en-US" sz="2400" dirty="0">
              <a:solidFill>
                <a:srgbClr val="09886D"/>
              </a:solidFill>
              <a:latin typeface="Arial" panose="020B0604020202020204" pitchFamily="34" charset="0"/>
              <a:ea typeface="宋体" panose="02010600030101010101" pitchFamily="2" charset="-122"/>
            </a:endParaRPr>
          </a:p>
        </p:txBody>
      </p:sp>
      <p:sp>
        <p:nvSpPr>
          <p:cNvPr id="88071" name="Rectangle 7"/>
          <p:cNvSpPr/>
          <p:nvPr/>
        </p:nvSpPr>
        <p:spPr>
          <a:xfrm>
            <a:off x="2779184" y="1011767"/>
            <a:ext cx="1750483" cy="516467"/>
          </a:xfrm>
          <a:prstGeom prst="rect">
            <a:avLst/>
          </a:prstGeom>
          <a:noFill/>
          <a:ln w="38100" cap="flat" cmpd="sng">
            <a:solidFill>
              <a:srgbClr val="FF0000"/>
            </a:solidFill>
            <a:prstDash val="solid"/>
            <a:miter/>
            <a:headEnd type="none" w="med" len="med"/>
            <a:tailEnd type="none" w="med" len="med"/>
          </a:ln>
        </p:spPr>
        <p:txBody>
          <a:bodyPr wrap="none" anchor="ctr"/>
          <a:lstStyle/>
          <a:p>
            <a:pPr algn="ctr">
              <a:lnSpc>
                <a:spcPct val="110000"/>
              </a:lnSpc>
              <a:buClr>
                <a:schemeClr val="accent1"/>
              </a:buClr>
              <a:buSzPct val="60000"/>
              <a:buFont typeface="Wingdings 3" panose="05040102010807070707" pitchFamily="2" charset="2"/>
              <a:buNone/>
            </a:pPr>
            <a:endParaRPr lang="zh-CN" altLang="en-US" sz="3465" dirty="0">
              <a:solidFill>
                <a:srgbClr val="FFFFFF"/>
              </a:solidFill>
              <a:latin typeface="Verdana" panose="020B0604030504040204" pitchFamily="2" charset="0"/>
              <a:ea typeface="宋体" panose="02010600030101010101" pitchFamily="2"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70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6" grpId="0" bldLvl="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标题 1"/>
          <p:cNvSpPr>
            <a:spLocks noGrp="1"/>
          </p:cNvSpPr>
          <p:nvPr>
            <p:ph type="title"/>
          </p:nvPr>
        </p:nvSpPr>
        <p:spPr>
          <a:xfrm>
            <a:off x="0" y="345017"/>
            <a:ext cx="11277600" cy="563033"/>
          </a:xfrm>
        </p:spPr>
        <p:txBody>
          <a:bodyPr wrap="square" anchor="t">
            <a:normAutofit fontScale="90000"/>
          </a:bodyPr>
          <a:lstStyle/>
          <a:p>
            <a:pPr eaLnBrk="1" hangingPunct="1"/>
            <a:r>
              <a:rPr lang="zh-CN" altLang="en-US" sz="3735" dirty="0">
                <a:solidFill>
                  <a:schemeClr val="bg1"/>
                </a:solidFill>
                <a:latin typeface="楷体" panose="02010609060101010101" charset="-122"/>
                <a:ea typeface="楷体" panose="02010609060101010101" charset="-122"/>
              </a:rPr>
              <a:t>寻找对口期刊投稿、查阅信息</a:t>
            </a:r>
            <a:endParaRPr lang="zh-CN" altLang="en-US" sz="3735" dirty="0">
              <a:solidFill>
                <a:schemeClr val="bg1"/>
              </a:solidFill>
              <a:latin typeface="楷体" panose="02010609060101010101" charset="-122"/>
              <a:ea typeface="楷体" panose="02010609060101010101" charset="-122"/>
            </a:endParaRPr>
          </a:p>
        </p:txBody>
      </p:sp>
      <p:pic>
        <p:nvPicPr>
          <p:cNvPr id="90114" name="图片 1"/>
          <p:cNvPicPr>
            <a:picLocks noChangeAspect="1"/>
          </p:cNvPicPr>
          <p:nvPr/>
        </p:nvPicPr>
        <p:blipFill>
          <a:blip r:embed="rId1"/>
          <a:stretch>
            <a:fillRect/>
          </a:stretch>
        </p:blipFill>
        <p:spPr>
          <a:xfrm>
            <a:off x="465667" y="908051"/>
            <a:ext cx="11489267" cy="6225116"/>
          </a:xfrm>
          <a:prstGeom prst="rect">
            <a:avLst/>
          </a:prstGeom>
          <a:noFill/>
          <a:ln w="9525">
            <a:noFill/>
          </a:ln>
        </p:spPr>
      </p:pic>
      <p:sp>
        <p:nvSpPr>
          <p:cNvPr id="90115" name="Rectangle 7"/>
          <p:cNvSpPr/>
          <p:nvPr/>
        </p:nvSpPr>
        <p:spPr>
          <a:xfrm>
            <a:off x="11015133" y="1270000"/>
            <a:ext cx="939800" cy="359833"/>
          </a:xfrm>
          <a:prstGeom prst="rect">
            <a:avLst/>
          </a:prstGeom>
          <a:noFill/>
          <a:ln w="38100" cap="flat" cmpd="sng">
            <a:solidFill>
              <a:srgbClr val="FF0000"/>
            </a:solidFill>
            <a:prstDash val="solid"/>
            <a:miter/>
            <a:headEnd type="none" w="med" len="med"/>
            <a:tailEnd type="none" w="med" len="med"/>
          </a:ln>
        </p:spPr>
        <p:txBody>
          <a:bodyPr wrap="none" anchor="ctr"/>
          <a:lstStyle/>
          <a:p>
            <a:pPr algn="ctr">
              <a:lnSpc>
                <a:spcPct val="110000"/>
              </a:lnSpc>
              <a:buClr>
                <a:schemeClr val="accent1"/>
              </a:buClr>
              <a:buSzPct val="60000"/>
              <a:buFont typeface="Wingdings 3" panose="05040102010807070707" pitchFamily="2" charset="2"/>
              <a:buNone/>
            </a:pPr>
            <a:endParaRPr lang="zh-CN" altLang="en-US" sz="3465" dirty="0">
              <a:solidFill>
                <a:srgbClr val="FFFFFF"/>
              </a:solidFill>
              <a:latin typeface="Verdana" panose="020B0604030504040204" pitchFamily="2" charset="0"/>
              <a:ea typeface="宋体" panose="02010600030101010101" pitchFamily="2" charset="-122"/>
            </a:endParaRPr>
          </a:p>
        </p:txBody>
      </p:sp>
      <p:sp>
        <p:nvSpPr>
          <p:cNvPr id="87046" name="线形标注 1 12"/>
          <p:cNvSpPr/>
          <p:nvPr/>
        </p:nvSpPr>
        <p:spPr>
          <a:xfrm>
            <a:off x="6076951" y="1860551"/>
            <a:ext cx="3600449" cy="503767"/>
          </a:xfrm>
          <a:prstGeom prst="borderCallout1">
            <a:avLst>
              <a:gd name="adj1" fmla="val 68264"/>
              <a:gd name="adj2" fmla="val 101106"/>
              <a:gd name="adj3" fmla="val -63806"/>
              <a:gd name="adj4" fmla="val 143208"/>
            </a:avLst>
          </a:prstGeom>
          <a:solidFill>
            <a:schemeClr val="bg1"/>
          </a:solidFill>
          <a:ln w="25400" cap="flat" cmpd="sng">
            <a:solidFill>
              <a:srgbClr val="FF0000"/>
            </a:solidFill>
            <a:prstDash val="solid"/>
            <a:miter/>
            <a:headEnd type="none" w="med" len="med"/>
            <a:tailEnd type="none" w="med" len="med"/>
          </a:ln>
        </p:spPr>
        <p:txBody>
          <a:bodyPr anchor="ctr"/>
          <a:lstStyle/>
          <a:p>
            <a:pPr algn="ctr">
              <a:buSzPct val="60000"/>
            </a:pPr>
            <a:r>
              <a:rPr lang="zh-CN" altLang="en-US" sz="2400" b="1" dirty="0">
                <a:solidFill>
                  <a:srgbClr val="FF0000"/>
                </a:solidFill>
                <a:latin typeface="Calibri" panose="020F0502020204030204" pitchFamily="2" charset="-128"/>
                <a:ea typeface="宋体" panose="02010600030101010101" pitchFamily="2" charset="-122"/>
              </a:rPr>
              <a:t>方法</a:t>
            </a:r>
            <a:r>
              <a:rPr lang="en-US" altLang="zh-CN" sz="2400" b="1" dirty="0">
                <a:solidFill>
                  <a:srgbClr val="FF0000"/>
                </a:solidFill>
                <a:latin typeface="Calibri" panose="020F0502020204030204" pitchFamily="2" charset="-128"/>
                <a:ea typeface="宋体" panose="02010600030101010101" pitchFamily="2" charset="-122"/>
              </a:rPr>
              <a:t>2</a:t>
            </a:r>
            <a:r>
              <a:rPr lang="zh-CN" altLang="en-US" sz="2400" b="1" dirty="0">
                <a:solidFill>
                  <a:srgbClr val="FF0000"/>
                </a:solidFill>
                <a:latin typeface="Calibri" panose="020F0502020204030204" pitchFamily="2" charset="-128"/>
                <a:ea typeface="宋体" panose="02010600030101010101" pitchFamily="2" charset="-122"/>
              </a:rPr>
              <a:t>：出版物检索</a:t>
            </a:r>
            <a:endParaRPr lang="zh-CN" altLang="en-US" sz="2400" b="1" dirty="0">
              <a:solidFill>
                <a:srgbClr val="FF0000"/>
              </a:solidFill>
              <a:latin typeface="Calibri" panose="020F0502020204030204" pitchFamily="2" charset="-128"/>
              <a:ea typeface="宋体" panose="02010600030101010101" pitchFamily="2" charset="-122"/>
            </a:endParaRPr>
          </a:p>
        </p:txBody>
      </p:sp>
      <p:sp>
        <p:nvSpPr>
          <p:cNvPr id="90117" name="AutoShape 9" descr="data:image/png;base64,iVBORw0KGgoAAAANSUhEUgAAA+8AAAJSCAYAAACyWfQ6AAAgAElEQVR4XuydB7gVxdnH51Ll0iyAohRLUAQUFVFssUST2GLURNAYY4kmtpiixhp718TEGjTGGKNigtiN+gWxYQGxIfZCERBRqZfO/fbdc+cwd+6Ud/bsnvpfHx/u2Z3yzm9md+c/78xs3cKFixsFDhAAARAAARAAARAAARAAARAAARAAgbIlUAfxXrZ1A8NAAARAAARAAARAAARAAARAAARAICYA8Y6GAAIgAAIgAAIgAAIgAAIgAAIgAAJlTqBu0SJMmy/zOoJ5IAACIAACIAACIAACIAACIAACNU4A4r3GGwCKDwIgAAIgAAIgAAIgAAIgAAIgUP4EIN7Lv45gIQiAAAiAAAiAAAiAAAiAAAiAQI0TiMR7A3abr/FGgOKDAAiAAAiAAAiAAAiAAAiAAAiUN4Gii/eFC74RL49/Sbzx+iTx8ccfiw/enSIWLlosOnfqKLr1WF/07dNHbDFgoNht92+LQVtvI1YsX1HeBGEdCIAACIAACIAACIAACIAACIAACGRMoGji/eXxL4jRo+4T48aNE8sXL2QVq/cmm4nv73+AGH7EEaJ7jw1YcRAoR+CXPz8mHhi5/JrrxLCddwUWEAABEAABEAABEAABEAABEACBCiaQuXj/5OMPxdVXXC5eGjc2MaZ2HTuLnx1zrDjltNOij9u1TpxOzURsXCUG99tUzPxqXlzkseOeEVsN3q5mio+CggAIgAAIgAAIgAAIgAAIgEC1EchUvP971D3i0nPPTo0ZeeKvuPZaCFEP0bbt2orjjjpSjB79QBzy5ltvET8efkRq9YCEQAAEQAAEQAAEQAAEQAAEQAAEikugbvHi9DesW7Z0iTj3zDPEU489ki8NCe8tBwyI17MP2morsc6664i2bduJFSuWi2++/kYsXLBATJ06VUyc8Go83furL2ZbSZx32RXisBEQo66mclsk2M8+66w4yCOPPSZ22iX9qfPvvfuOeP7Z58TSJUvEWh06iB2H7Si2G7qjWLkC+xQU9zZGbiAAAiAAAiAAAiAAAiAAAtVOIHXx3rh6lTjqiMPFmxNeidl9d/8DxVHHHhsk6iiNl196yblGHgLe3TSleN9wvbXFhHfeEx07dxGT33pDvPXmm+KzTz6JI3foUC9+eOihonefvkHtnET7iccdGw+wHDz8cNEriv/N11+JJx59JN588IZbbs1ksCDISEdgsp8GjLYbMkS0X6tDWskiHRAAARAAARAAARAAARAAARDIjEAq4r1N27axt5X+penatL6dRPtpp5/RQhhSmDmrWovPFqxqVqiNu7QWPVqvauG1nRMJxKsvu7SZF19GvPbGW8R3990vMziVnPD9990jTvrliXER9v3+98S7U6aIz6ZNb1EkEvePPfMcW8CT8N11p53FnnvsLm7660jRY/01GwlS3f76xF+IO+/6ZzxVvxxnR0yfNlVsu/XWMYeN+/QWl191dVAbkm29ktsGbAcBEAABEAABEAABEAABEKg8AgWL948/+lC0a9cuFn9XX36puP+++1oIIhI8T81eLR6es1xMW7g8ptSnc7tmtOi8PHdU77XEdp2aT71+6cUXxKkn/rLZTvVHHne8OOeCizBN29DufjriMPHEf59sdoVE/BnRVPpXXn4lP6WeApx80oniosuv9LZeWg4xdGB/sdMee4m//u3v1vAy7xdeGi/6bznQm64agAYH/hTta9C5Y0fj4E9QYobATz3xuDji8MObXfHZSTY9HbFcsqRBzJmdW87Rd5NNxQknngjPfaEVgvggAAIgAAIgAAIgAAIgAAIsApF4X9LICmkI9NYbr4lnnxknTv3N78RLLz4vzjnjd+Ku++6PhPzG+dAPfC7E3Z83xML8213axOfXXquVWLt9q3yYectW539/Nn9lHJ6O24etI9ZdvSwfbvq0z8Qvjz1GTP/049izf/0tf42E+8qk5ldlPGL021+dKp4Z92y+fGdG+w8cfdzPIy95z/jcL447Or+ZHf0mL/q/H1yzP4ENzI9/eKBoWLRIPPns82LFsqVxsLpWuTq9/75/if79+4uttxkiPv7oA7Hj9tuz01Xzu/ryS8TVV18Tn9pqQH8x9oXx+TzSqDC97JRmbvDiqhbJN65eKZ5+MjcAss1224nu3bvHf3/55ZfimJ8cIRoaFov/jh0XCfj6NExDGiAAAiAAAiAAAiAAAiAAAiBgJZBYvC+Y/7U47mc/i6dOb9irdzxd/jennx55WgfFmX3dqr24+J3Fsaf9yI3qY8FOhxTtJNLj303n6e95SyMR3yTspYj/brd24pQt1sqLdBKGt/zlz+KySOBBNK2pVxKat48cKW645sr8J+Lk1c8jbzGxojo747e/zQt3Eq3f3/8Asdm3vpUX9qaWQvH+ccffxUUXXSSmvP9+HJYGay694A+xkL/lhr/kPfmvv/VWPHiz/957ilcmvpYPz70HVfFOU/pfmPSG6NJ1XW50Zzgqx6Z9N24R5oorrxTH//KkFudpIKR9+/ZGNjf86bqYR255wE9SsQ+JgAAIgAAIgAAIgAAIgAAIgICNQCLx3qZtG3H4oQeLraK1w2eec7546onHxAY9N4i9rnRMWtRGXDplgSDh3aN9zjOrH1Kkq153CkO/5UFi/rkFOZF/49ZrBDzlX6jHfdnSBvHpp5+IaZ9NjdPv3KWL6NW7t9hks28VnDalRzaSqKWd2E0HTcHebfc9oo3ddmt2uf7rSdHIx0dCzJogxMDDxfL1dzDa8967k8VlkXisj6aXb7D++uKxRx/Nr2knQUmb0pEHm9Z1v/Hu+2LmjOli7513jIU9ieK/3vWvFnmb7Jzzxax8vKOP+qm49i83xcFosGDoNoPFHXfd1WwaPnn5qU3cduvNsaAPFbfk3ZezBkLj+m5zdWBAhqU8jvjpz5x1Lutyr733jgY6No+jyrTuuffeaM38/r6scR0EQAAEQAAEQAAEQAAEQAAECiKQSLyTcLn7b7eJ/xv/SuyVJIEnp2TbhLsq1qXF5IUnsb5N97bxqTe+XBF75snrvnHXNvE1EvBzlq0UT81dLh7epYtRZJEQnz9/fgsQy5YtE127dsl7bincQw+OEf97+mnr5+jok3bkjf5ZND2/EI8vDWicfkpuwzjT0a5jZzHqgTF5MUhh6j+6X4hncp93yx/9DxXL9/pTs3LTcoUjo8ETEuLyIJF+2IgR4vAjfxp7vmkaO21YR+cnvPFm/AUAWgNPv8c8+lizpQ2uFkQe9gP3z4nTseOeyQ/Q0G8q44vPPxdPOafBhN+deqo476KL40EBsnGvPfYUF1xwQbysgnOQZ3zX7baJy0Xr8/9537/jaHS+c7Rbvpyiz0lLD0N1T+v1VWZc4U1xv7/XHvFO+jQQQgNHF5zze3HTzbcIOdMgiU2IAwIgAAIgAAIgAAIgAAIgAAJcAnWLG8LWvL/1ek44xpuW3XFns3y+rmsvfv7yN82myVMAEuB0kIBX/5ZT6OVO869+k0tOet+luKdzH8xfLt6Llr9fP6ClJ//qy3KDCaaD1sbTFPuRt9wiHvj3KOf349X4JK7jncj3C/eqEqNjjzqq2eZ6atrrRTu0337X3WKzfjkvLh31HxqEu7wYCfiGb+fWgdPx1OO5gQFViMZTv09cM/X7tltynm86dtx+SDyFndaQx3sSGKaOG+FFJ2U60oO/cmVuJkSbNm3E5RddEHv3Y4/8DTmPvDzmzJ4lBmyxhTj00ENatBNbXlSPcr07ieLly5fHSySeeuwRQZsTnnnu+bao3vO/OLb5On+dl5rA/ff+S+yx517RwE9X0T76nB4dFP/rr74SYx57QhCD0089Od5VP16S0BTGawQCgAAIgAAIgAAIgAAIgAAIgEBCAnUNgeL9yOE/jr/hTt9ZH35487W+B7/SIE7ZrFPeFCnU5Ql1Pbu+aZ1qv/S40znavG7qB1+IY3q1F2Pr146n4p+4WXMBf5VDvJNQpoO+SZ7koM/RfS9AwL87ZbI4cvhwq3CnQQGaaj5429wSAzo6fBVNlR/9I7d5e14plvQ7LB/mi0gc0yf0SEDKg6aAyzoZqYh3ui7Xj3ddO2z9OLElQU0ifGTTYM20qbmNA2lAgNIlxs9PmCRWNQl7ym9ptCyAPN1bbDVY/Och/2Z4lKb8hBvFJ8+7uls+rc+/+IqWm8px6nT8C2tmD1B4tSxqfLL53Gja/w477yx69+6T34CRBhGGH3KwGPv880LyOyES8/RJxAnvvCfWgnjnVAPCgAAIgAAIgAAIgAAIgAAIFEAgSLyTCPrFUTnBfvfoMc0E6P/mtoo/BUefeZOb0dF0d1rzLjelkxvSSXvVDery55qmyl/2zKdiq3arxZczvhL99t1OzHt7qnjgsbdFv30Gi6eP6i/Wa1yzC71LvBfAJo5KwnTUmIfE+hvkdmp3HST+Djlg/3g3fNthGgzo4PK6y4Qi7/sSxfsuT//h7Nz0bXlIAT8q8h7L77yTx/2QHw8Xzz07Tlx57XXiW4rH31cmGqwhEU2e6hMiz76aLk07v+KSi+K0TzntNHHheeeKy665Li/i99hph/xUc1XY63m2jrz4B++/b7Md8tUw5PWnJQa63atXrRQvv/SSGD3qPtFjgw2iz+CdLVq1bj6wQ2l/b/fd4oEGOmgWwr2jR+dFuJqPHED4JBpImD9/QTyYQIMItK/AydGSAHXARYr3KdNmNhu08PHEdRAAARAAARAAARAAARAAARBIQiBIvEvBQt5j1QtJAukHLy7IT5eX69Q375r7lrv0wJOYp3NyXbucRq/+K8NT2NvGT4/jH79zb3Hu/ZPFinc/E3Xd1hbH/HxX8Wdl+nyIeCfb1+/RQ/Tq21c0LF4sZkyb6vXKHzz8cK/XlxjQjvvkjbUdptkKFLbDc2cI8d5od/1ZxDtFkt5x+lt6lX/XNK2bztGn4Pr26ZP30tN3zbcckPsqgO/Y7zu5XeNJqNOmfrT+nabJn3nueeKNSZPEG69PEuusu5446OCD48+n0e7zUqjLuDS13OWdJhG+1647i7envNfCHMrrD5dc0kxsvxktS7jrjjvi6fTq0gF15oFMiMLS2nt50EwBagN77LGHuOb6PzcT+zQwQdP0x730ahyc2vvo0Q/EAxdHHX10szL86KADxdw5X+TD+jhW0/X5S1aJv738tXjknQVi4bLEX5rMFEnn9nXiwIFdxG/3zH3eDwcIgAAIgAAIgAAIgAAIVDoBtnj/6MMPxMHf2zsuL23qpoq0Wz5eGa9HV7/jLsGoU+fVNe+0IR0dcn07hVPP3fW/D8Xby6PN62bkNqIb1m65eCGaQt84d14L7ztHvNP07R9HG7p9f999xbrdeuQFJolu2hWePrFmO8j7Tt/ztglQjnA/9YyzYs+16WB53rVp83o6NF3/4TFj4g3rvvn6q2aCVQ0rN6zrw1j3TqKadpT/bNp08chjj8WflBt+8EGxYKVZGH+85urYk3/1FZeL7+yzj3jkwQcjr/aYPFvptafPy/lmLtAygHHPjBWvjh+fF+W02d2vfpvb7I6E9RezZoup0RcCaKkAedBpY0E66JNtdJjE+5PR/gBHHH54HgGJdyn4yauu2ktinY5LLr8itoWEvBxQoEGE65R1/TSroFuP9VlLAir9IaHb/8jkBeKiJ+dURLEu+F4PceCgLhVhK4wEARAAARAAARAAARAAARcBtninNdRS4OrrmGmte5fPZolh2/eNp8nLneJpkzn5qTh9s7opb88QG/bbMC/Yf/nb0WLA3oPEr/bbQrw6Z2nsad+4V9fY9o9enyradF87FvDPvzkz9r6POWcv8Z1uuY3wfGveL4+mcu8WeV9dU7dJHF567tlWVvRptZ13bf5ZNxnYN3jgEu6UBon/dmN/4/S+Lz9pGnt6tu5tpjxIqNKn/Ujcc4S7tGubLbeIxTt53mntP3n0aYq63FhOMiDv/rrrrSf+Fm3EJzlLzzVtPsfNk0T8fvvsHedJu9tvtfXg2Duuzi6ggQRZF1Kc29axk31/+eN18ZKBAQMGiJNP+7V4KBrkkJv5yVkBVAdUVvLIjxs3Lv/ZPYpPn787LRpEUAdvalm873njx2XrcddvYPLAP3PKZngLgAAIgAAIgAAIgAAIgEDFE4jE+1LWvNcTjv1Zfkr44KE7irtH/ScufOs2reMp8/8b9WossP99/HZ5KKZd5mk6/CMPThKv3TtRfP+M74kf7LKZePjFj8V/r3lS7LVLX7H0iNwU52fHfhD/e+CmncUjnywUK7+cJwa1Xy3W7tYpFvDHnnVANHU+94m5qy672LrbPO2KP/KOf3grispB667ff/tNY1ja7fz35/6hxbVR997tFP25KfdXs/K3CvhD/yOWrLdmgztvYlGAkbfclBeouc3e/DaY0t3vO3vkp81/b78DxI8OOiBem06ebzpoSj39/cWcOfEmfW9++EkktnP18oezz8x/Tq1P302cZhP/xx9+SEydOlU89d8n8uvfaabA3aNGRbMJvomn7JPnXM1D2kfr1LuuvR4HTTQAcVLsvSfBnxtsWCVWr1ohBvfbVNBAy4P/+Xe0rGCA2GLAQDFxwqvG9nPk8B+Jr+fOFY//bxwrz2oKtP11H1ZUcSb+rl9F2QtjQQAEQAAEQAAEQAAEQMBEgCXeSdjQmmS5Y7sqiF9b2Foc/+CHYoM5X4rZPbqLc/dcI9LUjepk5jM/nCkuPeNB0dBjza709XMWic326S9++vNv59e5U3jTlPmtNspNgV3/h8PEmB07xn+7xDt9Ku66G25m1f5f/nituO3GPxvDmtJ58vFHnd9yJ05SHLIMiAJ1+HCUELMm5IL3HCoWb3pIXgxz06Bw06Z+mt+9Peep/nZI9HxYKdbJ8777nnuKI0cMF8f/4pdig54biJtuuEEcfexxcdrEgqan59bTb5WvF/LQu4T1/HlfiZfHvxR/L75jp05iwquvNtu4jsQ77c6/8SabiE2bpvq/MnFitHndFtFU+rvjTflCBieWLlksNopmDtCR24Tv5HgA6v13p0SDENs3Tb0/Mr7+5usT488i5jYZzE3RlwcNZn0QxRn3UlNdJaJbmZEg3iuz3mA1CIAACIAACIAACBSTwKxZn4uePTcqZpZVn1ddwxK/533aZ5+K/fdcI/5i8f73nDf7tQWtxT43Tow95ORFVw/103DyPJ07/7r/Ex8//V4zAb/V4F6xIKfPwpFopynzqnifN3eRePvzBYLEe79t+sbr4d88pp9YtWqVuOpSu+c9Ft038sT7k4/ZxXi8VODhR/PF++iD9+PPh5G32XTkhXtkXymOd995W+y6085x1rGgHpgT1KHH707Jeanj9eRH5EQtcSIP+Ymn/kosXrhAPPTgGPGP22+Pd9mPZxpcmfPyU73kxfs6Lb3iZONhB+wXr0FX16JTXCnat4tmeVAdr165Ir/+ntafq1P385/BM+Shl5fSOSyqN5phQRvXTXjjzXjH+unTp8UzKOJNBZVyyvXy8bKBpjX2lOYJxzSJ95drULxfW2Ge99PheQ+97xEeBEAABEAABEAABAolMGtmJN43hHgvlKMav24JQ7yTV1R+Io4ik5Ad3SRk/+/LOvHj2yaJi4b1iNew07T4lydOjde/087y+ufhKD6dIw/8XfdMENNe/zwW8Qf0W0+027l/PEU+Fm9N4p2my9Nx8I6948/GffneLPHe5/PFIT/bRfxxxADRTSwXV3rE+x+Z4v2NSTlPq+mgTfqeiDato2NqNJhx1IjDrLvUE5/7o0+btW6Tmz5eimOKIt7JU91v8y0SmfHn666NN4STO65ffvFFYpfdvi2G7byTuO6qq5p9po4ELoWnT7GtHQlpqhcp3um3ftx3T85zLg9al39utEndkcOHi8OizQXPOq/5MgWZngwvd47f/4AD4k/UrWYOlLRq3VpMmvBKvKkfee27de8RCfYjxIAttogHKUY0iXdq9zRVn87ttPMuou/Ga2aVHB+J96+/+ip/HySCW6GRhlSYeH8N4r1CWxrMBgEQAAEQAAEQqGQCMyPxviHEe6pVyBLv/9U80nK3eRJLJN7PeOJj0fq5t8RRRwwVA7bqJeRGdfStdjroU2/yE3G0GZ3c1G78xGniiUkzBHnVyZu+YOOeLda691/wdbzOnQ4p3OnvfofvFnveyYa0xDsJXvIEmw4p3lcpnltbOCleU62pwMRU8U7T5klwJzmkwCahTAd5yUlk07ff6aDN3I4+7ufi/HPOFrfedru48c9/FpMnvy1ui2Zm+MT77Fkz483phgwdGn9HfZvtthfzvvkqnh6vimhpN4Xfe+cdY4/5L046WQw/fITo3LlLokESGqiRn5CjQYf9fnCQWLtjffwZPDnYQ/mRoKcy6gMJ5591pnjs0UfFpMlTkmBNJU59fQfR0LCEnZYtvDzPTY8r3t85b5AYeOnkvH3yN/2rHxTOdF6GU9OR5/T0bSC44p3Dh/KQzCl8ksNWZ1z+SfL0xfHl7WPjS7+Q62rePuYqW1+ZyCY1vZB7yVeeNHhx7DfZERrPZ2toej42knsIb70NhNYzxyYby5C4pjLJNma7FsLBZ4teVyH3i5q2i7fPhtDrvvaXpI1z0jSV0dXWkz6HQnn4wie5H13PuSTpuWwMaYOutl/MNuhjjuuFEYB4L4yfKTZLvJOAU3dil995J2/qxKZp8yuef0vs9p3+4nc/GxZ71mkTOulFpyn1tIv8XdOXin8+NFnsvtfm8Tfh9+jdXlz8zmIx7+2p8TT4rdrldo+Xf5On/eXl7eLvu9NBU+bffnOGoDXyG522b9HF+613/F3cHnlhx4y611gT9Em5UWMeitaDb5h+TQWmqIp3Eqfys2qByYgPo+UBtBZcHlsN6C8233JAvNZ92E47xcKZRC6JdxLs5NXebeh24uzzL4i/AX/3324TE955T3Soz+1PoB80GKLOUJCCX3rxt99hB/G73/8+9uTTsaRhsWjXrl0iwa7mTeL7pptvEVSe5ydMEiuWLRXd1123hVA/9Ae5DfoonFq3v42WE9B35mnzvFLOsPC9eF2dN1WEmv62tRWOeHcJcUrXJOrV/EzC3DYY4GvToeLd1+GV+fmY+epGtzs0vK/c3OsyX1/+ts6UqbOWlSAJ6VzrAs/GI01bZR4c8cCpH1+d2NLwxcviucApD4VxiVlOeTgiKos69dWtartNLGV9r0i+nPInvZe49cwJ52sLrutc+23PWVMdcdPkhuMwcIXhvotM7yQ1Xb09ZCmMfc8eU33QOd+AXGi6XPZJGZvSz8pGblnKNRzEe/o1wxLvuuedzLj/0cfFgGgd9VzRTvS7/BVB4l106yIO2T+3tnrMK9Pz1n5r277xRnbH//ON/DkS9DS1/rbx0/Nr29Wp8rRzPXndaZ27PFTxvvNNR4sHh+UEYVqedxKq8lv2OmryvJ930cXxt81tO9LT+nruFH09fTkN21TFDYsWiR/+6Mext5l7qOLd5MXmpiM94RSePPj0yT19evpfb75J9O3bNz9AQMsKZkyfLm6+4S9ixrSp4lnmunA5UEC71z/61NPx7u/k6SfhPPaF8amJZLKP9nCgtGk5AHGlQQf6VNz6PXqIJ599Pl9Gsmn0/aOiGSFjxd//dU9+YEaKf/rUnG1ggsvYFy705aK/yOXvtAQFR7xTni7PezmLd70+fC/ktLj68vG1k9Drpo6xzwZ53SVCfGlw7bS1e87MBZPA83UOuXb5wpnsdg30JL2/fXbYrrs68mqctOrRdD9xbXcNMGYpQFz2hXAxhS2G3RwbTfcwp144AwOcdChMEhs497GNu+ueSPM+TJNRofdksdqg67nnaw/6u4hTF1kx9vWXTGXx2ctps6b7wcetUq6nId5Dn2mu8Gp9ueomNM/QvmMh9zZLvJvWgtPGXrQ2mETP4L9/KD689/lYvJPApmnuNBV+8rJWsW0k3uXmc9JYEu90SO88rW3fNfLGk6ddfhaOrufF+9wFov9GXUW7eQ3ircUrxNU3HCFO+lZuTXmxxPsV114b77D+0rix1nuGPjUWIrJlQrsPG2pdQ09haCO4S5o2guPcsGmJdylq5bfeVQ8+ecEnvfZabI5pWv6+e+0RX5N7BbjslvsqkKCWMwVoUEB+j5023aPBojQOGigZPfqBOCnaCV969cmb/trECbEn3rR+noT8FtGsA7ombaNv2Ktr4dOwz5WG74Fk6piH2uR7KYaIdz1v2/R4fVp8sT3v+sOc+zJO0km01QfnRRFal6686FroNF+Zns1WvROWhr02saPXEVfokU1ZsjYJEt8sDR9Xn83l8Fzg1LWtffjqw9QGTB1+37OLY6MexvcskOFDpsXL8vjKncRetS3Z4pOt3HZqu/8Ksc3X3gt9jvi4mtJ38dDvv9D7LUtWprRdbVavex+rUNsLTS/pMyLUTjV80nvc105d70nOIHQhZSqnuKHi3dav8j1jXe8JlYdtANv3DLDda65+lKmfxW1vrncLS7xLT6VquOpl/tU7K8Qdp98Ti+u23TrHgnu3wbmp4yTiScy/8HlDs3LTBnQ0Pf6j16fmz5N4p3CNc+eJum5rx991p2ny8ti6Y1vRZ8MuYn6f7vH0/L275z5RXyzxTiLUtS6ebKElBTfccmvwGvNyFe9Upp8c9qN4jTtt7vbzaIO5d995R/zzH3eKN6NN30hs087wL746oYUHmso0ZPuhztkINOX+6ssujXe0p4PykJvP0cDB4dEGguQNv/6Wv7I3pHM9tNRlAPSdd5rqLw+awr98+XKrJ52Wjzzy4IPipGiX/clvvx0PLIwd90y8Vr9YR2inQe8kmjqNoS/bEPFuW/Ne7p53V4dVv6a/FHwv7NAHt+sBHtru1M4Gp4Onp+/zIIS2JY79oeJBLZdNNGdhJ5XF1+lI2tmzpS35lcNzIbQu1fAh9WFqw9zBEY6NehiObaZOnykv7qyHpAnLxcIAACAASURBVHaGPCtcHVXbPcdhwbXd9Bzl3K+2+9uXrxStpmea6b7k8vHdmz67bNfTek9wnklpDnq53o++e0Ltn7i4pWkv57mth9Hbi+3+d9kZ+sxO2o7KIV6pxbuvvajtTn0GhbLT44a8l0KfrZF4X5ZTwI5jScMiscsOQ5t9Fo3Wd/83ErMd6jtFm9aJeMf5zT6ZKt6j5CIvOXnh6aBp9LR2XRfvUqir2dK559+cmT8lp8nTCRLuy9euF9+qbyPe335A03r33Br5Ky+9KF5bbTpygwy3+IoYX//wg/ec0+afGPtsHO6+e/7ZbA8APXES8GMefSzyyG7KypcC7T5se4bn/Rp2elPeeSv/qbjctPmfsuPqAam86q7wdJ02sKPZALRT+z/+fkf8LfZtthuaj0pthr6nnpuWfoo17xeffzbe0Z3Sy83mSG4np4DUVmgH/D332F3cfd+ouP2GHG9MmpDf6I7i5TazuyAkiYLD1tevFXlMlzZLx3SOAsjztn/VMFzDhlz7ASuoa2M67kZ2MiPpsfeJfpNhr52+OctelSH97TqIvwwj60JnrLO11ZHMx3edVYgMA+n2hbTDQszy1YWatnpfhNQnpaHfU0lstrUJvY71cGpeSbmGxMviueDjpebpCyuv6/VpOi/vs7TqULeNc1/6nr+2e5yTNpeVKQ/TvaM/r9R4nLzSuE/UOtPrNClLzj2kthFTe1TZ6O1JvWc5z6S0OOnvEU4d6XXq6i+k2QZVLqbyc/MKeZaF8LCF5dSn7/niK7spbxcPLqs0yp91GjNnzoh2m+/Fziak/vX3vKs/xq1/2b8z/avfj6Z+kamthPZHVFtN91Ld0qV+8U6JHPHjQ2NPq3pcG4nifQ84MD510EuLxFr3PCMe/fCrXBAS75GIp03saJf47v17xqfJE08HeeNVoU7nyFuvnqPfFJcE+7SZC8RHn34j+my7kTj2rP3Fyf3a5U254hK3eP/TTTzx/sH7bvH+32dy4p0OV550XX4urk3bNXY2g6f9+PaOfvF+6VV88f7O5Obi/fCfJBfFDYsXiSNHDBff/f6+8dr2efPnie/vu69YZ91ucSleeO5ZcekFf4jX5R908MFiw169xS3RenfyTNN094GDtnYVXXz26Seia9cu+fScgQu8eO+//imuvvxyMfb55xPnd/2118Sfz6ODxDttzlfMo0OHtUT0icdmWZrOUQB5nv6VB8VVw8trepq2Mm13DV+8l4PnfdIZPPGuM5E8dLY6Uz0cNx2dr60O025balvwpa22CV+7S9t+vc3q7dl1D9jqTJY3bVtV21x2+uzS0wmx11c/al1n8VzwtSVXWVz1YXp2mfKSzzW6xn2WcWzm3i+m9qg+c03lL1Y75OTNeW6lba/pfnDVie95xL1fOO9L9bmu1yPnPua0LW4YThs0tXnTM9T2rOLa4gqn9iXUZ4zrHclpm7bnYho2c5+5rjajPnNC+1O+Z1+az7K0eIWm8/nnM8RGG/HFO6e9qzaY7lWOjaa+sO+c/pw01b3r/aSnb7of9TRNbYAt3k1ilQTqmMeeEI2rV4sJ81uJfW6cKNqOHh9/tz0+mtbAx1PfmzzxNB2ePOzyUMV8917rieXj3xNTo08w9W36BJYU7TI87TL/9FH9Rfe6Ffk0SiHe61q1Egfvv6918zoybqc99hK333kXpw2JchbvnAJ88/VccfH554tx48bFwZcvXiiOP+U08evTz+BEL2oYGoyo7xjmcdcNfOLRRwSt0z/nDxcUnFaSwts6Wnpa3A6Z+rDw2ZOGeNfzyHLNe1Lx7uJgEvauzor+gDalnXbH2FeP8jo3X5s4VPPJoqNhasN6B8n0QpV2+V6WXE6h4UyduCSsuXH0NsbtFLqeESHPBS4fWzsKbTshXLi2Jb0vXfeGqf2F3nsh9rveDUmucd81ITaq5Tc9P7jvLVub4TyrXPn62qhPXIS25STs1Dguewt9L3Fts+WjPkPUMKbztnah25A2X199m56t6vuFY7dtcCWkDXProtzChYr3kOew7/lkapdqfdr6F7YBJ1tfI6RN6veBq33b3nNs8U7e1V8c9ZMWTFXv+6mTl4sJ/3xOfPz0e3G4b22yTjzV/b3P5zeLR2vj6YjPN3no1XP0KTgaAKCp8uRtl8eKQ3cW/z5+O7FPj+ZmpCXeyQNMu5CbDtptXvW8Uxjy1A8/5OBmywn0uLSB3S9Ptk8bl+GzFO+0S/yu3969KPczifjPPv1UbLzJJok920UxtAoyMYkDvViuTobaqQzpCHPEezl9Ki6pePd53k0vdNuorR425OWUZVPV650j+ExxyMaQl1dImXwdee594PLUh9jDDcvpELrS4pTL1o589ZHFc8HHxSd4bPFVj7ovD1+5OfFNz1Bf27bdR7b7ycTClwfX9qQCnZt+Woxd7dvXIfc9T13cfc8BTlyu7SFMkz4LbM8ZWU9ccVKorTbxbpstwW2n0q6QPkpoWbjPppDZDT67Oe/a0HKUa/hQ8R7y7rSJab39c/o6ajuw9Y9N+XEcBL72a0vXVqds8U6e5u/tvpuY/unHzdKSa9/Jk0lhfvDignj6/NgXp8binXaGl2JcRiShbhL0dE4V7BRfiveGARuKqy84oNl0eZleqcQ75W8b1FAh/fWuf3nFc9ri/fXX1qzNph3V5RT3cr25YVcYAf1lwxm9TeslzhHvsjRy13h193jO99pNu83rhDhhKE6oeA95kfs6INJmTsfc93APayH+0JxOqpqKqcPKbYd+a+whOIx9nSqT4OAIhKR2h7LV80nKlRvPVnZOBzwpE1c8Ttv3db44aSSxnZOuzTaVp5q3bWAwiX2mtqOmr1/PMu+k9uvPFl/7pHx8zwXXO9FUFzJN2zNbvzcKvceTsHJx0p/Vrnou1rPPdc+6nlUmtpz7MAlTvS3JNDjPG/W9Ygpveu/Y8rPlm7RM5RSvmOLd5TGX9WGrK72+XO9D37uSe4+Z+lXqs8j2HGOLd0rs1ptuFDdcc2WLNkGbwsl15V82thU/f/mbWMDTQSJeP/bapW+8Np5EvTzoHO0if9zwHcTfRr0q5BR6ir/k2wPEMT/fVdwwqPn6cZr+TMef/3idc8M67pr3UM+7tN3GRS333aPHiG2HrNnQTWeStngnD/heu+0mhgwdyp66X043O2xpSUB92Zm8BzJGyEg39wGjWsMV7yaRTukkmSJvag9ZiXfXS9T10Fcf/KZOlv5i0MuUZefExE/vPKnth9MRSVLGJPe1ryPPscPUUVTjpcXe9iJ2tSn1mukepnNJ7n1XPA7TYoo8Ln+f3Unaly+O7T7R44VOi5X1wxnY89moXue2axtzzv0UYo8rrOl+cYkmvf5d94tPvJtmdOiDHqZ3qdppt5Ut7To1vStsZQ99r3DvPW6dm0SN7fnnEy6uPNNmzL1vOO3Z9a538U67Lrh1lnW4chDvtvehrd5t7Vg/b3om2QYQTM9pDntTWw8S7yQID9r3+8Zd0WnncbmhmhTwXT6bJT76z6vNpr6ToapHXf4ecdLuYsBWvcS8pbkd5Ndeq5WY8vYMce4jH4irTt61hcedbBl1733xBml3/u32kop3ste0oZ9aKTTt/oFoB3rbWuu0xTvlTeuyN+vXT2y+RX9O+0gc5pAD9483s+MsD/jNySfG6+Jff+fdxPnVWkSfILA9EGxTedTwvimEJtYc8W4T1roHXqbPEfQUVp+Or8cz2Rvqefc9YG2DI+rLwTcTgisIpC1ZdFRcafo6GL7Oies69/41CVaOiHV54W2DXmnw5dynJq6ceJKZqd1wbNe5mQRSoc8Fbr2awnHaW0j6HCbc9DgdapcQTnqfce3Tn1e+/Ez17LqvTG0vDb62NugamFafK677JuQ+CxWQvkEtTntJUre2+8b3rHW1zSzeL6HPltDnQVrsXDxDuXDunyztLve0y0W8yz4ap3+mDu75+nw+h5nv/cYR+3odB4l3iuzyMh953PHNdt6+6cPl4rbx08UWE6fE+cqp9PS3upb95gdPisW6KtwfnrNcTFu4XJyyWacWa9xnzfxcDD/4IHH5NdfF09FLOW1eAqXBhMMPPbTFsgIVuDpDQa+ILMR7sW7oEPFeLJuS5ENLIOizdd8sXDMjJEk61R6HI97LiQFXvJeTzbAFBEAABEAABEAgOwL6YKhv4MhmSRqDWdmVsvQpJxHvIVa7HFWm2TScwVbXoJ5LzOt2+wbPXMKf0rK1rWDx7ttlnQT8ORdcFO9ATwftQn/plAVi6gdfiLWmfBp/Iq7rtC/jT7/J47d/Olxs3LWN+Gz+SjFn2Urx1Nzl4rvd2onDvtWx2a7ylPfjDz8kTj/lxPgb49LTXw7incpCn2c77ID9nG1OtVsNmLV4pyUGvzr5JDF69AP5bKe8/77oueFGLewlMb7ueuuJ1yZMEJ9Nmx5/g921bl8V7+RZf3fKFHHeRRcb1/lT2L59+uSXWYTcoBR2nc6dxNFH/VTcedc/46g7bj9E/P1f9xjLQdflYNPMr+bF4em786YZAvQJOfVb9vQd+AceeSzUvJoID/FeE9WMQoIACIAACIAACIBAQQRCxXtIZq7p7ZSOy4Mur8v8TGlxBnjUPLi264MKMh53NmzdsmXLG7mZyXAzo2/2kef7qy9mG6PSJ+TOv/BCsd32O+Svz1ndRoybvkzc/XlDfI7EvDz6br6+6NM5t579Bz3aiW26txU9Wq1slvakia+KayLhRd+aHzx0R3FvtIZcNOZMv/ziC53T5q+/+VZWET/95GPnbvNPjnvOm849d98lLj33bGe48y67Qhxx5FHNwuy2wxArTwpIov+yq6/15m8LcHA0qNCwaFEsdDf0fG9RD0u/6Rjz6OPG5On60B12EM+OHSvqO3WyhqPIh//oELF+jx6CWyd6hmt36ihIWJMt1A7322dv8YuTThYnnnJqC9uef3Zc/IUEGnjYbfc9xOS334wHV+6P4g6K2qh+UHjyvM9btDgx51qIuO3V71dUMV8/c4uKshfGggAIgAAIgAAIgEA1EJgxY7ro1at3NRSlbMqQSLyT9SSETjzuWKfgpGniRx17bDMRH5e8rk7MWdU6D6FH61V5Id6MTBRuUiTWb7rhBvHSuLHxJRoY+Ns//hF5hrvng5aTeCejfn3SL8VTjz1ireR2HTuLUQ+MEVv03zIfJmvxTqKXPhlHItZ3kBinNexSEN9y4w3iqf8+4RTvz4x7Vmzcp7d4Y0ruM4G2g9Imz3sh4l0th26rmi/ZffZZZ7Uw5eZbb2kxeEKBIN59LSN3HeKdxwmhQAAEQAAEQAAEQKCWCUC8p1/7icU7mcIR8BSOBDeJwR2H7RgL1o6dOltLsnjRQvH+e++K/z7+eOzJVT9Nt9Mee4m/3HRzi/jlJt5XLF8mDou+//5+NMBhO+gTe6PGPJT3gmct3in9+vqO8aZ5Lv5kbxLxTvVLAt/n3U/D884V748/8nC8xMLmadfrRor3z2fP9jJK/1asnBQh3iunrmApCIAACIAACIAACJSKAMR7+uQLEu9kDk1d/t1pv4qns3MO8jpvsumm8Zrqzh07RiKpUxxt9hdfiK+/+kp8+sknYvnihS2Skmvp5VR5NUC5iXeyjQYghkcC3lQWaTsNatwfeeDbtmsvshbvVE8n/+IEQR5yedhEalLxTp568nbT5wSPP+U08ZszzmxRjz7P+zYD+os99tjD6pnXZxC4PO+U+Z+uuVpcdNFFeTtojbxt+QMNHO2yw9B4nb+cms9p07UWBuK91moc5QUBEAABEAABEAABECgHAgWL97gQ0fR22kiONo6zrYNPWlj6xBptfuaa7k0e1hefN69HH7j11sYp0iZ7SOAe85Mj4ku0dpu8yPLo1bdvNF0/t0ka96B1+nfdcUd+gEKPtzhK/9DhI+Ky0QAE/TYddP67++4n9jvwB9ysEQ4EMiMA8Z4ZWiQMAiAAAiAAAiAAAiAAAlYC6Yj3puRpuvi/7x8l/nH77c5PpnHqgzal++nPjhb7fO97sWcaBwiAAAiAAAiAAAiAAAiAAAiAAAjUKoFUxXseYuSJn/zWG9EGYM+JiRNeFR+8O8Xrkac14L369BU77DhM7PP974lBW29j3sSuVmsK5QYBEAABEAABEAABEAABEAABEKhZAtmIdxVnJORnRp8JmD1rZvT/bDFv/jwxf958sXTJErFWhw6i69pdRf/+/cUGPTcUG9KnBJo+/1azNYKCgwAIgAAIgAAIgAAIgAAIgAAIgIBGIHvxDuQgAAIgAAIgAAIgAAIgAAIgAAIgAAIFEahbvnx5Y0EpIDIIgAAIgAAIgAAIgAAIgAAIgAAIgECmBCLxvgLiPVPESBwEQAAEQAAEQAAEQAAEQAAEQAAECiPAEu/zl6wSt42fKx56e55YuAxavzDkiF2pBN45b5AYeOnkSjUfdoMACIAACIAACIAACJQpge16dxAn7dpdbN+nvkwthFnlQIAl3h+ORPsfHp9dDvbCBhAoGQGI95KhR8YgAAIgAAIgAAIgUBMEHjlhU9F7nXY1UVYUMpwAS7zvdv378LiHs0WMKiMA8V5lFYrigAAIgAAIgAAIgECZEdg+8sDffkTfMrMK5pQLAZZ43+aq98rFXtgBAiUjoIv303qML5ktyBgEQAAEQAAEQAAEyoHACe3/VQ5mVLwNA6fflC/DG7/vX/HlQQGyIQDxng1XpFqFBEzi/YQTTqjCkqJIJgIjR44UqG+0DRAAARAAARDQCNy5G5CkQGDgjFsg3lPgWO1JQLxXew2jfKkRgHhPDWVFJgTxXpHVBqNBAARAAASyJnDHrlnnUBPpD5x5K8R7TdR0YYWsW7HC/6m4wVdi2nxhmBG7GghAvFdDLSYvA8R7cnaICQIgAAIgUMUEbt+5igtXvKINnD0yn9mbZ2HafPHIV1ZOEO+VVV+wtoQEIN5LCL8MsoZ4L4NKgAkgAAIgAALlR2DksPKzqQItGjjndoj3Cqy3YpsM8V5s4sivYglAvFds1aViOMR7KhiRCAiAAAiAQLURuHVotZWoJOUZOPfvEO8lIV9ZmUbifWWjz+TBV77rC4LrIFD1BCDeK7uKZ32zSny5oE4sW7pSLF+xWqxYVRcXaPXqRrFq9SqxurGVaGzMPQ5Xr24V/V4tVkbXttqkrdisZzsB8V7Z9Q/rQQAEQAAEMiJw85CMEtaS/WHTtPIHDZsFD/2FEBtFdrxwnRBz309uD6VxUJTPQ1Een7+WPJ0EMQd+/Q9FvG+ZIAVEqQUCEO+1UMtVXsa12rQS5+/bUxy49dqidV1OkHGOFasaxT0TvxJ/GvtFJOS8Y1gC4p1DtXzDvDV1tVi7PhLvK0Us3lc15tpKY1T3q1fXRUI9Eu2RYKdjVfR71aqmcCuWie/u0AnivXyrFpaBAAiAAAiUksCN2xYn94ObppWP+Xnz/LptIcSI+3LnPh0nxGO/8dvTZUMh+v+gZbj4/IFCvPeIEAtmtrz++cRI1Ef/Z3AMnPfPfKpvngXxngHiqkgS4r0qqrG2C3H+vhuKEUPWTQzhxmfniFuen+ONX4h4r4sGFaRX15tRU4Akcbhp12K4Ce8vF2t3aStWr1otlq3IiXM6SLRT3ayk3zntLuhP+r169ero/+VinyEdg8U7t/5s4bjxyd7QsLL+qdx63JC0arEdocwgAAIgAAIagb8MLg6SQ/+Wy2f0cWvya99ZCDrfZSMhpjwkxDY/EeLpPwjxbvS36+geCf5vn9kyBKVHgwHkvV+2sOX1KQ/7005IY+CCf+VjQrwnhFgD0cpavJNYomPgpZO9VeEKK0WXLr70RAvNT8bX09Xt1/Px5csJ7yubF2AFB5hw5gBR365V4hJ8MGepOHjkR974ScW7FENJRFGSON6C1GiAFycvjcU7edxXRh/ZiMV600He9wYS9JHHXT2iM5GCXya+M8Ttead64h76II5ax7a/OWn72opqo2oDxDuHLsKAAAiAAAhYCVyf669ndvzozlzS3Zt2YP8y+goW/f/slUIc+BchNttLiP8cI8SMCUJQ2F7bC/HUeZGYfzDcpF7R+v0fRWvPZXrhKSSOMXBR0+yBKAWI98QYqz5iRYt3m1iWtSZFsyre6ZppMEBPyzdgYBLc6jnfYIJqh0+8U1hb2qrdPpurtTX72oGv3LPmrxB73+BfH5VEvHOFUYj4k+UJ9eT7OFT79azFO6c+TAKbI95N7YhbX67BAplGIQNMXDsQDgRAAARAoEoJ/HFAtgXb6eRc+vQvTWV/Z0zu396R0B7wQyHGRSJ+0l25MOQ5Pyz6mzzrL92U+990HBatLyehHnrQAMH9PwuNxQo/sOH+fDiIdxaymgxUFuI9qfhSxapPLLuELddjTi2EYyvlZbMn9LxslT7xXqvCnVsnrrs7K/GeZDq0y3vq86zW5BMsoNDj3lwm1uncJpoZH3neo3XvNH1ePRYuXbNhXaOIppNH/9HRqnFJST3vcmDHNDhQaBtzDRpxBiMC8CMoCIAACIBAtRK4tgjfJO8RrQE/KhLt0yPxPOqnQvws8qqTJ5488GMvb062fRch9r0iJ+TficI9cVZL8sOj9eVrRddlXIqzyym5NJ+J4s5p2qy7azQdf/7nufiDDslNz6f8MzgGLv0PxHsGXKstybqVK/27zW99RfF2mw8VtxwxrVeaSfRTGNVTL+OETHl3ed45HnJTmNDy1aKID2Wkt4csxLtPaCcR6b40q+3hlHZ5xr4eTZvv3DZOlqbMX3rVVeK83/8+/r2goS6/Wd2NN14tTjrl9yKS8vG11o1LWeKd4+E2lcnleafwpnXpajqFzu4IGRRIu06QHgiAAAiAQBUQuCbycmd97HWuEEOOyq1D//D/IhH/qhAk6Omc6Rh/YyTeI0H+2p1rxLcabkTT5nD3RUK89w5CUPprReEfj/oFMu19I48+ifd/HJRLY5dTc2EpTgbHwGWj86m+dTY2rMsAcVUkWRXi3TYNXhfjNtFONWkT6a5ruofdNfU+VGBypvarLbAWRbssv5Ht1dEGdmd+3fImNZxPW7yrU5BtTwkpyKQ4c4kxugbhXvjzVhXvF15+VT5BEvBSvJNwl8cpp+Q2skkq3n31pnu91TYhbZDC2lf/IdPeOevqffkVXhtIAQRAAARAoGoIXNUv+6KcOC7n9SbxTh51EtlvPyBEnx1zIn3zvYWY9kpOZNPvZQtyv33HVpE3fb+mPsGcyItP8WhQgPIgET/hzmiw4GlfKqlcH7gimlnQdEC8p4K0KhMpW/FOtF3iW9aG7q1W17eHiHdf7apCPSSsS4T7ZgBQPi5vPGemgM/WarjeQryTQJeHKuAt59MU7yHTmEO87xBThbfUJycuiabNt8tPh7/kqmhEvek4/bdnimv/uEa4n3jqmaIu2tiOvO91jcu8u82H7llg2jBOnx7vEtlJ81PjuTz6aG+FtzekAAIgAAI1Q+DKb2Vb1K0OFWL/SGDTVPalkXifPyP3/+b7RN91jzasI5H+60lC/O+ySGxHm83J8PdEO8/7BHzXXlH4SMDToEC/KL0+kWedBgAo3TlThDgm+mQcDRL879Io70jYZ3gMXLlmgz2I9wxBV3jSZSfeVcHKFe9SWNv+lXXk805zNo5z1bceX9/gTB9w4Ih3U36F2lnhbbaF+VbPuyrgbYI+CpOmeLexTSKGQryp1VanWZTnvxMaxDqd2uWTXhZNnVcFu7xAwj1/RDPnW69eKr67vX+3edcO7q7yJN2wLsmadHWAwDcAkCT9LOoNaYIACIAACJQ5gaw97+R1JxFOQpsOEuV0yPOPRV54Etkk6B84UYhDbsl55K/fzg+OpsWTaN/1V7mwE+/MCXd50KABrXUnr/wDvzRPwffnwgoBzzsLU80HKmvxrtaOTXibhJsu4mU6aYh31+Z2JvFOefvWzVMYkyAPnWrPLWe1tXorJ1Wwy0IbptJnJd7T2AwsieivtvpNqzyPvZLzvOvHldeumUL/68gDT8eyFblQsYBduUzst0O4eDfZ7Vtfrgt5aQN3XbuLlWswCANFabUypAMCIAACNUgg6zXvv5qYW3dOa9DpkGvO6Xe/aLr8X6JPw9Ga9UEH5/6m8LQu3rRRnVo9tH5drn3nVBt55ylvuZkdJ05AGKx5D4BVw0Ej8R594NhzbH1FNG2kyIdr/bhqiurdNv3t2iiOK459u9qrU/XJNs50fY6gNyHncilydZU0O2c9Ojzu0uisxLsKJYkIh6BKt1nZxDvlQgJeCnf6nYZ4525g5/O8m9pO2u0JbS3dtobUQAAEQKCmCGS92zyJbFp/TjvE0yF3eyex/v1oZ/i7on97RLvE09+0U/yeZwvxYLRz/EeRgPcde52TW0tP6+TH35ALPTz61BztUk+/Ke8P/5fbuO6H0WfnHow+V5eVeFd2m3/r7Iw/v+fjgutlS6AsxbvLu62T5HjeXZ9uU9PjTEe3echta+K5Ij0kb7KZW6aybXkpGuYdhLFtXtdkQzmK9zQ8rSkiroqkHn458rxH0+Zbt25enNXR2nb6NNzSaBhz6YrmY5mN0cc4Wq1aIQ7YsV6MHDlSnHDCCS1YcOvKtR+CmqhtkzrORnOcinINBqSVB8cOhAEBEAABEKgSAll/511iom+z0yG/s06im849GQlwWqdOAntg9N33zb4jxE3RtHnfQZvSbRftVk/fj//yfSH+GQ0C0PHbyGlJ34cnAf/zaLM68rjTd+Tpf/o7o0P9znuoeD/88BHi3nvva2aZ6ZwMQNd8h56eGtd2zRfGZZNqDzecrwx6mvTbZXtovrbw3HS44dRylJV453rJdU+46ul2beJmW4MugYQKaBUkR0y70vflbbvuixfSqCs1rFe8ewpWTuJd37Ss2c1al/vuONYiJ2upD7yQmzbfRor3Vs3TIfEu5yGtjD4BH39Fc3WjaL1quThwx44s8e4S8qZr+klewAAAIABJREFUen26POppece5Nibx7ierGcQCARAAARCoaALXDyqO+T+6M5fPf44WYthJ5jy3jcT4gkjIfxx5y+mYEX0Xnv5XDxLt20bT3yls+05CvH63EC9HYp2EOZ3fPVpD//LNuf9pgIDyGhBN21+2KAobCfjXoxkAGYj4gYvWiO8Q8Z5EQOpxfL9VfBzB6RpMMOXFbUC+QQOZDmdwQs2T0lXtssXnDJDIdLIqZ9mId64INa0rNwl2qhB17Tv9VuOGCj7fVHifeOeuaed66vVGzuXHvTkqKVxoXeplS1O8+zYBM3F1fTbOFN4l8Cup3opta1biXZbD51nnDrrY2hD3s3E+ruogAIU1Te+XaXBt9uWJ6yAAAiAAAlVM4C+Di1O4Q/+Wy2f0cdG69jd5eb5yqxCvRBvYqUeXDYU4+gkhPo/WxtO1GdG/v3xRiHaRkJfHA1EedF4eFGefS4TYKFpTf+9hOU99ysfABf/Kp5hUvPtEqxSfvnBkSEhYGd6UrpqO6W8TRs4AAQe/b/aBKsZ9Axg+cV+sctatWuVf877V5cVf886pEIQBASLw/G/7i3Xr2ySG8caMBvGTOz/xxtdnbpzWY7xxGrU3IQQoCQES753rc5731q0axarVuZkMdDS2bhTLo4/INUaedjrI874q+n919EebyPP+g53cG9aVpEDIFARAAARAAATKgcCN2xbHit3OyOXz/DWF50difMHMNels+QMhOkfn6PjkGSHmWsS5Hq9wS/IpDJzXtKY/OvP2Obw17yNGjBD33Zfz2Kt/m36rpvrChqYbkp60Q8ahf7mHLCs3vC9tEzvVLhtbvQy232o9+GxRy+QqJ8Q7t/YRrmwJ/HSH9cRZ3+2Z2L7TH5gunpgy3xsf4t2LqKwD/Oe5xaJTfVvRqnUr0Tpa464eq6IlCSTWVzadJBG/Mvq/rnF1vOb9oJ07W6fNl3WhYRwIgAAIgAAIZE3g5iFZ51AT6Q/8umlNf1TaEPEu4ahC0wRMFYQcIRkyKKCLfcrfZY9+TbeNfksbfQI6jcah8rAJehvnYpcT4j2NGkcaJSdw6DbriP0HrS06tdcWMjss+6Zhlfj3pK/F/72/gGU/xDsLU9kG+mjGMvHR9GWirnVd5GNf43Ung2nDuhWNa3ayo98k4Gna+JZ92ojNe3WAeC/bmoVhIAACIAACJSVw69CSZl8tmQ+c+/d8UbjinSLoXu8kPFxp+Lzqug0mIcyxSR9QCPWy63lwBij0QQbTAIdpYEGWWRf0xSgnxDuHMsKAQEQA4r22m4Ftt/napoLSgwAIgAAI1DyBkcNqHkEaAAbOuT1YvJsEr020+jzzpjKoHnBfGWVY078mgW8S56aBAlVg+2xQr3MGNWxT9/Vyq2VSy+KbYm+zoZByQryHtAKErWkCEO81Xf3wvNd29aP0IAACIAACNgK37ww2KRAYOHtksHg3ZWsSjD7PukyHK6j1cLqIta2ZN4ldKYY5CEO88b419bog1/PnlKkU5YR457QUhAGBiADEe203A3jea7v+UXoQAAEQAAELgTt2BZoUCAycGe2M33SETJtXxa9NkNoEPcXVPeXynK1IIR5tmYYupH0inJOHD7ltoEDyMrGyTfkP8aCb1usXwlKPC/Huq3lcB4EmAhDvtd0UIN5ru/5RehAAARAAAQuBO3cDmhQIDJyx5pN2XPGub+qmCnndJM4mcarYtol4jrD2efp9Hv5QsW/CH+J51zmaPOo21raBCI7gT1JOiPcUbjYkURsEIN5ro55tpYR4r+36R+lBAARAAAQsBP7xbaBJgcDA6TfnU+GKd5doVa/5BLfvekhacgCBs15e91K7PN+2wQQbet8AgoznWgKg52kT+ardJnvSLGck3ps+bOxodFtd/k4KTRJJgEBlEzCJ98ouEawHARAAARAAARAAgcIInNBhVGEJIHZMYODUPyvifSCogICRAMQ7GgYIMAno4p0ZDcFAAARAAARAAARAAARAgEVgSJ96ceeRm7DCjhgxnBWuWgLddx9voKjSubjKCfFeLa0Z5cicAMR75oiRAQiAAAiAAAiAAAjUNIG/H7mx2L5Px5pmgMLbCdStXu2fNj/oMkybRyMCAYh3tAEQAAEQAAEQAAEQAIEsCGzbq178ao8eYmhfCPcs+FZLmizxvnDZ6mopL8oBAiAAAiAAAiAAAiAAAiAAAiAAAmVPoHP7Vs1shHgv+yqDgSAAAiAAAiAAAiAAAiAAAiAAArVGAOK91moc5QUBEAABEAABEAABEAABEAABEKg4AhDvFVdlMBgEQAAEQAAEQAAEQAAEQAAEQKDWCEC811qNo7wgAAIgAAIgAAIgAAIgAAIgAAIVRwDiveKqDAaDAAiAAAiAAAiAAAiAAAiAAAjUGoGyFO9dO7QR85esbFEXtvN6QG64Qis7JJ+QsKby0DkTExnWlD43TwrnS1+1SU+Xm0+hvBEfBEAABEAABEAABEAABEAABGqVQMWIdykQTcKRW3ku8ctNQxfLIcKVG1aKaZ9NannUtG2sKD1u2q68KV9XHj67cR0EQAAEQAAEQAAEQAAEQAAEQCCMQAvx3hgdviQWLF3lC5LouklYSoFqEqe2TLgimeKPf/5ZsfNuuwfZ6/M8hwjkpDMMXDaowlotmJ5XiLde528ClubgSFCFIDAIgAAIgAAIgAAIgAAIgAAIVDmBLmu1blbCulKKd2mJTxxTOJtAddWXTVxyBbxrerntWohAVsvPaXfSA64LdH3wQPWU6+n6BkVsAxGcgQBfGbpuf7mYP/GcfDD9ty8+roMACIAACIAACIAACIAACIBArRAoO/Gui2CfN54qyjR93JSOyzPsE/CcwQKTSOaKd9VeWxy9rGoj1e3TbeF4zk2NnjvzIWS2QzO7mwQ8hHutPHJQThAAARAAARAAARAAARAAgSQEyla8u4SqqaAmb3MoEJ+A19PjCFbuIIIu3rm2u8S1zavOsVsfGJC/Td5+9RrXbhlOinaI91ByCA8CIAACIAACIAACIAACIFBLBMpKvKveY5/nmLNW3DXN3VbJIQKeK4J9U9N9gwKcfEx52AY0OOmZxLsu3F3T8UNuIgj3EFoICwIgAAIgAAIgAAIgAAIgUIsEylq8U4XYRKk+VZ5Teb4N1XzC3bb+W83blkfIQIIurl1LB2TeXE6hglsfUNHzCx0IaDFQgWnznKaLMCAAAiAAAiAAAiAAAiAAAjVOoKzEu0mIqgKeK4CTCEqfcDe1E24+qvjmiHvT+nTbZ+FUZvS36zNuNiHuugdMcdKajh/XLcR7jT+CUHwQAAEQAAEQAAEQAAEQAAEOgYoQ72pBbILZNW28UI+7DaRPvJsGG2wDECaB7wqrrnWXot02+KELfD08p6GoIl6NH7okoFldYrd5DnqEAQEQAAEQAAEQAAEQAAEQAAFR1uLdN01dXYNtWo+ti1aTiA/xuPvs0duTa9DAJ8xdwt8nvm12hk6Z1wdN5G/XkgXfQAnuORAAARAAARAAARAAARAAARAAgXACZSnew4uBGCAAAiAAAiAAAiAAAiAAAiAAAiBQvQQg3qu3blEyEAABEAABEAABEAABEAABEACBKiEA8V4lFYligAAIgAAIgAAIgAAIgAAIgAAIVC8BiPfqrVuUDARAAARAAARAAARAAARAAARAoEoIQLxXSUWiGCAAAiAAAiAAAiAAAiAAAiAAAtVLAOK9eusWJQMBEAABEAABEAABEAABEAABEKgSAhDvVVKRKAYIgAAIgAAIgAAIgAAIgAAIgED1Ekgk3qsXB0oGAiAAAiAAAiAAAiAAAiAAAiAAAuVPoK4xOsrfTFgIAiAAAiAAAiAAAiAAAiAAAiAAArVLAOK9duseJQcBEAABEAABEAABEAABEAABEKgQAhDvFVJRMBMEQAAEQAAEQAAEQAAEQAAEQKB2CUC8127do+QgAAIgAAIgAAIgAAIgAAIgAAIVQgDivUIqCmaCAAiAAAiAAAiAAAiAAAiAAAjULgGI99qte5QcBEAABEAABEAABEAABEAABECgQghAvFdIRcFMEAABEAABEAABEAABEAABEACB2iUA8V67dY+SgwAIgAAIgAAIgAAIgAAIgAAIVAgBiPcKqSiYCQIgAAIgAAIgAAIgAAIgAAIgULsEWOL9k08+qV1CKDkIgAAIgAAIgAAIgAAI1ACBTTfdNLiUL81cEBwHEUAABHgEdtqwS7OAbPHes2dPXg4IBQIgAAIgAAIgAAIgAAIgUFEEZs2aJQoR7zv27FxR5YWxIFDOBF6ZtTA2D+K9nGspZdseevPNlFOsrOQOGjy4sgyGtSAAAiAAAiAAAiBQIgKFivf+63YokeXIFgSqj8B7Xy+BeK++anWXiMR7rQrYWi57rbVzlBcEQAAEao1A/a+niMa/DhF1v3it6v+lum24foCzimuJR2i9c/hJuIWK9z6d29XarYjygkBmBKYtXA7xnhndMk2YBOyIYcPK1Lpszbrv5ZdrduAiW7JIHQRAAARAoNQEOnSoLQ/nkiU5D5TtqDUeoe3Pxy8t8d67E8R7aN0gPAjYCExfBPFec60D4h3T5muu0aPAIAACIFADBKSnuQaKGs8u4Hrea4FHaBk5/NIS7706tQ01D+FBAAQsBGYsWhFfwZr3GmoiEO8Q7zXU3FFUEAABEKgZArXmafZ5jmuNR2hD9/FLS7xv2BHiPbRuEB4EbARmLoZ4r7nWAfEO8V5zjR4FBgEQAIEaIMDxvNcNukQ0Tj4/iIaM44rrS1e/rv6mv22HzVaO55jDQ+brs58TzlVGis/NIzSsbhsnHw6/tMR7T4j3oPsNgUHARWAWxHvtNRCId4j32mv1KDEIgAAIVD8BjqfZJJRNAtklqCVJPZ4q8jli3Ccyfdd9nmMXD075qAyyjPoAhsk2jnhX01QZcezxDbroAyK+8D5+aYn3DerbVP/NhxKCQJEIzG5YGedU0mnz9fX1oqGhIV9k/bfKIuSaGtYWzxSGE6+Q+qkfeq1omHC6kP/KtPTfzcodxaGD4unn9XM+20LFe11dnWhsbIyTVf925cMJxwlTaB56/KQb1oXUVaH146s/uk72mA5bW3C1LVd6ah4ybVtavjw45TLdC9x0TeG4cU22hZYzaRsJ4YKwIAACIOAi4PM0+8SlmrZJCIaKw7jfYPH027z53Dw4nmMbDymUfeKWMzuA0jAJe5WlGsbFxMZfr3OO0JdxCpm5INModLf59QsU75ufM0Z8cPnB1qavX6ffvkNNzxTfdZ3StuWh2+mz3WcnroOATuCLShbvJLKNAsYyEMAV6no4PQ91oCFpkzIJeFPnX6avijI1XBJxwhHvLsGui276zT3kIED88mLEUwcNOHmo6ZvCh4h3m0A2tjltUIXC2AZpOOVQw+h2mES03ia4efgEuUyHI0yTtEWbndw27quj0IEtnbvKp8VzwDOQliYPbn0iHAiAQG0TKNTTrAo9rkCUwpTI2zz4vvMcIW+qWZ/nmDMTgdNifAMKPvt9XnouaxtjWQbfTAW9rD5+Mnyh4r17h8I87/3PHSPeu8wu3slOCkMHhdPDc+PLPNTwtrim89xznDaHMCBgI/DlkhJ73jke8byAaPLQyzhcj71L5CcR9Embk09oqOnaxLouppIIhELFO6f8Pq+66borTshggsu+EPFuE3J03sedI3Y5HPX6ttlkE7suO0IFv2vWR+hMAFfZOXaZRDlX8Pu4+8riGmSjtEMEv88WXAcBEACBEAIuT7PP++vzkJMdLs89J75aFtcUe32quolBIZ53WRYfW9UOW1iT511N35aGLZ7O2TdwYGLqK1ecB2O3fplOoeK9W4B437JJhHPK8K4m6CkunZP/Uhrq35w0uXFM6aaVP9dOhCs/AtPnzherlywTrTq0F2LpIiHW6mQ2sumaDNu7W1d2YeZWinj3iWwqMWe6uy78Xen6BgdcU/hNNeATfDKO6rHV0ynGtHmOR1zaFeIZ902994l3TqtO0/Ou5mcSdKFT1Ln1z207PrEaMu27ENvie69pKYjOLNTzLTmry0q4tplmOnDj+pj7WOsM0uLBafMIAwIgAAKSgM/T7BKCtiniujfe5mkvRLyb8qAy+TzJPs+xj4facnx5ybAuLzqHoau1mjzwofsR+JYCqPn7+MmwhYr39dZqHXSTDjjvQTHl0h/m4yT9TfFMh0zbdt1lrBpXtZHiSDtVe3Xbg0AgcMURmPHVgtjmL9//WnTutpZYsahBdOnbTeQWH0fPtOj/BVPnirad6sXCuUtF9y3Wjc/3Wq8Lu6xfLV0Vhy3Jmnef+LVNX5fT1k0eddPa+RCBziaXIKBLlFNypnXwdJ7rPeWaxPG8y7R8HnRbnpx4vkECfYq9Tfxz8pJ2Zul514WnzkbWr6xrbn3JNiDDc6fNu6bE29qUa3aIbeAoLdGs3x++Kf0uW03sQ3jr951PvHMGHQoZSAi1HeFBAARqkwBnzbuLjGkDOlt422Z1enifqHcJVpeg5niOOTw4Xn4qk21qu23Nu+u8TM8ltLked264FvVSRM/7OoHinWwdFAnvyU0C3va3WiZTGPWcDGs6p7PhhjHdG2Qzx97afEJVf6lnReKdhDqJ9JkfzBArV9WJjh06iHU3yYn0rz/9WixeskS0ad0oNty8Vz5szwDx/k2pxLvqAbdVJQlxl/c7xDNu87ib0nDZk0Wzc3XqVYFimkqfRBCQeN91kwGsovTewDyNY/rs+fn4tjCmDPR4rt9qfMpDhjXlp6bjKtgLn04RBw3m7TafhjhMUj8m+3WBbLNNbyOmtHxTzlkNIwrkGlTipuEqq7ymlzV0xkMSW/T7jiveKS/boENabSFJeRAHBECgNgiEepqJShIByVnD7RPFJtHpmpZvqkGf59jHw7chnW3WgW8HetMaeP2cqay+VurbO4Dic2cQUFgfP2lPoZ73tduHed5lvlud/6B4+5IfCv1fHyc1vCkspWk6kuQn46jpqedM133243rlEpj9zYJYuEsB/+HkaWLRgmWiS8f14kItWPyV6NSlveg3qE8+DIXdYB2+533eshJ63tWq8QlxCuua8q5el+lyhD8njCnttJqVr0Nv8ug142bZhd5lX6h4J2Gsi2ebWJbh1PBki/7bdM4URpbDdS2kLkLEu87Ztw+ByQ5f/XJst7UBn6DM3wfKlHabPdyBihBvPqdsHGYchpzBjBB7TLMofKLcVh+mmQkhtiAsCIAACHAJ+DzNMh3fBmt6OPrt8/By03Sl7RO4Koe0PO+Upr4fgIm3S5CbymRjZuNkqxufGHcNeBQ6c0HaVKh479qOJ963/oN5mrur/b918RohTvHpt/6vGl9e08/RbzUteV3apOdjs0nNn8KY8uPezwhXeQTmzIumza+OxHWrNW1+8uufik+nfxkXZpPe3cWgbTdZU7CmsD3W5ov3+csrRLyrU+RDp81LQknWzVNc0wyAJM2JK5DiPJVPyemiQM87dF0xV7ybBLtPYJNtqodcF/50PYmnXh0UMLHPwvOebzcW8WsSlZw6Dq0vssMkANMW79zBCVXYqnVhOx96r4R69F32FIM1Z1aEbUlMKBuEBwEQAAEXAZ+nmeJy172r+aiCk8671mGHTKeXeZg2deMIap/n2Lf7vp4vZxaCiwV35oBvKYGvnvS6MXFMg59Mt1Dx3rldq8Q37jZ/eCgf942LD7KmQ+Hkdfm3GleN6EqHwqlp+Qy35avb4ksH16uDwNz5i8TKhUtFm87RhnUN0YZ19dGGdZFr/ZnHXo4LuOf+w3Jz6puurVy4LAq7lujW1bKxnQHLwuWr47MlWfMu7TGtfXeth+fsNi/Fvir0VRHuS4M7zb7QpubyKnI8dhyvpG5jEvFOafiEu02oc4U1J31ZFpuH31cfIZ53k/dVTd+2ht3ngfXZaLquT+OmMBzx7hLCrvi+tsdNN2lZfdP/dfZpet65AyXcQQYfyySMEAcEQAAEjO+KX08RjX8d0uKSul5bnwquB1Y3pJPXbGvhfWLXFp/OczzKFM6WRyGed5d4NvFQz9mWDJjKalsnr6Zn2gBQxnNt5OdiK/kWyk/mUah479Q2mXjf9oKHxOsXHST0f/U6out0UFg6ZHgZTv+tng99ksg8TGmb7LTlHZovwlcGga8WLBStInU+692vROd1ow3roiXg62zSvZnx33z6pWgbfUFt4ddLRc8t1xOrI3W/XpfO7AIuWlFi8R76qTgqmS7IZWltU+Bdu9D7Bg640+rZxLWAHPHNEfgh+XPEu2mNuRTnlJdtrbpJVHOnvNvC2abcyzJzBwcofIh4NzHl1BfFM3ljk3iBbfXKEY62mQH69G9fWtx0VFu5nDiMOWn5bAy5P/LPk6YZFzY+Pm56npxyJLETcUAABEBAEuB43quJViGe92rikLQsPn4y3ULFe8cE4n27SJBPahLjtr/VcpvCyHP6vy5eScLK9ExxVbuS1hPiVQ6BeQsibzsddXVi+rvT8hvW9disW3x6zsdz8xvW9d6yTzQ6mduHfu0ufM/74lKJd90zToabpsbnO9JN33jXw5mqU59Wr+5Ar6Yn/5YeefW3KZzpetLmZPKk2tIqtnjXp6ibxLGc+q5fCz2vltkn3tXp9rYN83xCPkS827y5xjbXtMyB2x6SCnl1NoCal+5Fp2u2jenUePp0bleZQzdMTCpWQ0Vx/Exo2vtB55+Us5qmaZf9/LMgqvf8s8LyuTxTWG47QTgQAAEQCCHAXfMekma5hi3E816uZSqmXRx+0p5CxXt9G77nfciFOS/6axeumSJP5/Tf0jZ5XoZRw9rO6enLtEz5qPnq9cMJr4cpZh0jr+ITmL9ocbNM33/rM+OGdVtsvXGzcF07dWQb27CyxJ53tqUImBoBjuc9tczKLKEQ8V5mpsMcEAABEAABEHASgOe9OZ5a4xF6exTL875WG1rk6z+GXviwmHDhD1oENJ3Xz8nf+r+UmC2smlFI3nqarjxt6fppIEQlEli4uEG0ipzpjU1Nnvzqb038uNmGdVtvv1m87J2OuijA6uhH54717OIuXZnz1pd0zTvbWgRMhQDEO+9TcanARiIgAAIgAAIgUCQC0vNOXlVa+17N/xLShuvdn72tJR6h9c3hJ5ttoZ739kzxbrtNdohE/asGUa+GpzB06OFs5ymsvGaKZ0pbhjPZwz1XpEcBsikRgYZFDcacn35kfHx+nwN3Nl6v78QX78sg3ktUuyXMFuId4r2EzQ9ZgwAIgAAIgAAIVBCBQsV7u9Y8z3sFIYGpIFAyAstXwfNeMvilyhjiHeK9VG0P+YIACIAACIAACFQWgULFe1uI98qqcFhb1gRWQLyXdf1kYhzEO8R7Jg0LiYIACIAACIAACFQdgULFe5tW8LxXXaNAgUpGYOXqInneSTDiAAEQAAEQAAEQAAEQAAEQKA8CBw32OzQKFe+t+ZvNlwcUWAECZUxgVW6z+ew3rCPxPmLYsDJGAdNAAARAAARAAARAAARAoDYI3PfyywLivTbqGqWsHgIQ79VTlygJCIAACIAACIAACIAACLAIFEu8Y9Y8qzoQCARYBJpmzcPzzqKFQCAAAiAAAiAAAiAAAiBQBQSKJd7rsOS9CloLilAuBBpzS94h3sulQmAHCIAACIAACIAACIAACGRNoFjiPetyIH0QqEUCO23YpVmx6xqjwwfik08+ET179vQFi69jzTsLEwKBAAiAAAiAAAiAAAiAQOYEiiXezx87PfOyIAMQqBUCl+zVOy4qxHut1DjKCQIgAAIgAAIgAAIgUPMEIN5rvgkAQAUSgHivwEqDySAAAiAAAiAAAiAAAiBQCIFiiPch3eoLMRFxQQAEDARem9sAzztaBgiAAAiAAAiAAAiAAAjUCgGI91qpaZSz2ghAvFdbjaI8IAACIAACIAACIAACIOAgAPGO5gEClUkA4r0y6w1WgwAIgAAIgAAIgAAIgEAiAhDvibAhEgiUnEBZiPe6QZfkQTROPr8ZFNc1CkjX9TjyvEzIdH3kyJHihBNOaJaX7ZwMpIeX59V4pjSKUculZkjldnGycTHFqyaGrjZK1/SyhnBS25+NfbXz9T0f9Hsz5F5W71tuPWV9rye9z5PGU9uo2pZc7c30nKyGdpgGQ8kz5H6thXaosrW9t9O4l9EO1/R7XO/s0Gulemdn/byt9vQh3qu9hlG+aiVQcvGui2/1t+uaKtBNgl89p6fjEulqx5PTYZcvOVe8rBtPqRn6OJkY+YRrsTsDWTB0tVFb+em8b1DJNViU9Fqtt1FVVJn4c+qlXBkW0rZdg0lJOZVysDMpi6Tx9Pvc9axM6zlaie1Qtdk0IM99rukDmtz3eaW8b0rdDkPab9btEOnnCKzot6do++EzLXDYzqsBId7RikCgMgmUXLzr2LjiXYazed5dnYFqE++lZsh5oduY2zpXxe5MZcHQ10ZNHdIsOZVSNGXJV6btGqTzCSObeJfxOPVS7FdA6LPSxMk3QMoV7y5OOpdKboeFMnQ91zjXqrUdFiLeTfedbcBYDVvt7TCt+447cFLqd3axn7/llJ8u1DnCneyHeC+nWoQtIMAnULHi3dZhNxVd7aC6Oj++Dr7terl1qLid+rQY+rhJYRTiUbbF4TftwkKmydDnSbJ1KOV57uAIhbct7TDxLGVnKw2+LuHpa5Mh97KrLVYCw6TeOq5w97Vfl4iolPs8LYbqIId+v7qu2Z4FvvOFPQV5sbn3sm+giHLjPCt9nLgDSb5nBK/06YRKg6E6WExWqbMPXc+7kPeGj1kpn4fp1ERlpgLxXpn1BqtBICmBshLvvpe76cXu8rzTNd9LTO082kS4hGsTn+Uk3tNmaOpQ+cSkqTPAYeTrGCRt5KHx0mbI6ZC6OuEhvEMEV6k6WmnxTSreTV45X4c/hGtoe0sSPoQhV3jqz8skZfa1Kc5zIAmPJHHSYiiyTvONAAAgAElEQVSfkdIGn2hSn48qD71dhrDycU/ChxMnTYYh4t3G0Pc+D3nOcsqfRpi0GOr3r8tpwW1rtne5r0+UBhekEUZACniu151Sh+c9jDFCg0C5EKhq8S4h+15iUpT7xKPe0bLFUzsQxa7okI6AiY/JXj1N1yAHMeF2OkN4F5Nj2gyzFu+c/Ra4dVIMzmnxDRHv8p6UndGQe9l1P1eDaFI7/a5npUv4cK7ZOFY6w5B26BuI893LSQZUsrynQ+5lX9gQ8c5ZbuVqV5X6POQOxOksC3nX2p6Vpvu5VPdylm28ktIOEe4Q75VUs7AVBJoTKBvxzvGqc8L4xKfpJabH4Yh5OXKtxvV1vLJufBw+nDCqnSHC09WB53SWfB2MrPnZOo9JO52uwZGQTng1dfg57Y8TxlRXHOFpaqO+e7ncxDuHjxqG035NbZVzz+r3ZKhgcrHN8n5Pk2Gtivc0GdqevRyBaJq9YHsvV/O9nFY7dN3Tvnc0xHuWTy132vC8l449cgaBYhMoC/Fu6gT4OucuYRTyElOBJ30xJenkpl3RaTNMqzMVIuh9/NNmpqeXBUMbx2KJ9yRiKivOafMNuc+5bSukXkohPJMwTMtbxylvKD9Ommm3x1IyrJaBuLQZpv2+sbWrSn8epnUvJ22HvucoxHvaTyteeljzzuOEUCBQLQRKLt7pZaQf+mfe5HXb99xDv/Me0sFUvXKc77yXqjOaNkNfvbhmMNi+88z9/nO1MHQNMIV2Ll3t0HbN5VEudifL157U61nd50nu5ZDBp6xfCoUwdPF1XfN11vUy2wYy9XCuJUdZciwXhrKMts/t0XXuc7SS7mVfOzTd+6ZnZZJ7uVqehz6Gtv5SyDs76fvGtWFqlvd1raddC+J9gw16iNmz5zSratM5U1vwhVOv63+r6VH+dN10JLWt1tsuyp+MQMnFezKzC4uVdWcn6/QLK306sbMuY9bpp0OhsFRKWcZS5l0YNX7srMuYdfr8kmYXMusyZp1+dmT4KWddxqzT55c0u5BZlzHr9LMjw0856zJmnT6/pLUVsla+8y5FtU08U63rAlptCTYB7xLjNlEv09XT9IWvrZZZ+aW98847xNFHH9usILZzMpApvO2aPK+maUrfRLImxTuByOpFk1W65XgbZFXWrNKtJYausoJv4S0BDMEwhEBW7SWrdEPKVqywWZU1q3SLxSUkn6zKmlW6IWVD2HACpdxt/rw77okNvvTYI5yG6+JaFehJPep6hi7Pu8yP4/mHeA9vg+UawyXSVYGuh3MJ8aRpQryXayuBXSAAAiAAAiAAAiAAAiBQJAKlFO9URK6Ap7BJvNxcMW0bIHANHCS1qUhVi2wKJJCG0HYJe2kehaHDNSAA8V5gZSI6CIAACIAACIAACIAACFQ6gVKLd66AlyLa5AV3ecRdU+VtHnyfF76QafaV3l5qxX7XdHmbIOeIcFdczvR8lX/NTpuvlUaIcoIACIAACIAACIAACICASqAcxDtHwKuCWd80zrTOXV0f77ouWbg875g2X3v3TKh4J0JSfIdMm5dhuWvrId5rry2ixCAAAiAAAiAAAiAAAiAQEygH8e6bOm8T4q4p8T7xTmX3edhlGLWp+HaU507TR/MrbwKFrGPninffJnW+jevgeS/vNgTrQAAEQAAEQAAEQAAEQCBVAqUW7z7hropsjth2iXIJThf2hUyDT7IOP9UKRGKZEDCJdz0jk6edwoSId1uaejqmQkK8Z1L1SBQEQAAEQAAEQAAEQAAEypNAKcU7R7ir1EzedH0tvE6Zs0O8TdSHDAToaehxy7P2YZWNgMvr7duEjive1bwxbR5tEQRAAARAAARAAARAAARAwEmglOI9tGqSeLm54t2Wtm8avOtTda5roWVH+OITsAn4rL/zTiX1TZmnMPC8F79NIEcQAAEQAAEQAAEQAAEQKBmBShTvNm+7Taib4HK+Fa8Ld0rHt+adwuib65WscpFxQQQ4ArqgDByROXlDvGdFH+mCAAiAAAiAAAiAAAiAQBkSqCTxXob4YFKVE+CI6LQRcPMsC/FeN+iSfPkbJ5/fjEUa1yhBPd2RI0eKE044Ic6L/paHPCd/h15T0027Ul3ppcFJZyTzo7RN19JgqHJW60Ovh2KwzIKhK03Z9tAOhUjKPi2G1d4OqXy2+zgthqZnZTU9D7O4l4m9+qwrJ4auNpP0fg1hqLdL9R1QKe/lYry3kAcIJCUA8Z6UHOKBQGkJlFy86x1K9XfSa6EdVb3zZBORuljlxsu6ipNycsVThTv97Rv84LIwdeZlR8yWRtb8TO0ljXbo45u0PSWNlzXHLNphMRiqwt0kpoo5kJQFQ9m+TfexSbgnuZf1+9rVRmu5HfoEKZd91gxdbSarNmpqQ/r9aOJXrs/DYtQR8gCBQghAvBdCD3FBoHQESi7e9aJnIZr0PLgdy6Qd0lJ5m1TBLcV20o5WiHgP4Vuu4j2LduhK09WJ9wkqNd2kbbQYj5w07uViMCwn8Z5FO5T1wJlBE3Ivu9oh91qltMOQQaSkDNOKlwZTV5tJ+k4JYSifa7b3BXeQg/uuT4OZ71mlXnfNgsnCFqQJAiYCEO9oFyBQmQSqVryr1aF6jW1ih+P9NXUETPF8wizrppKWaLJ14HyDE1xPiMqJ00nLmputc5W0s+rqzCVhGNpGq6Ud2uolLYa10g5NgiEthqrYIp6m5UfFnMGQ9r3segaEMlRtczFxDcwV61loajNJn4dJGHLeC0neN8XkJ/MKWRJYLPuQT20TgHiv7fpH6SuXQFmJd9/IfBqi1Dc1j9sR0IVUOXS0qBmmxVBNS0/T1ll1DWTIW8TWqed00op1m6XJUHKkf12DSGrZQtqoFJ4+vsViJ/NJm6GpbbtEUxKG1DarvR26lr/obSSEYbU/D5MIT9PgGec9UU4Dwj7xTtfVZ5v+juZec71TXANBtgHNcnsemp5ftgGmYj+rkV/tEoB4r926R8krm0BVine9StQOha/zFCLeXWu0fd6YrJpNWqLJNVDiK1sShtUsmkyCNlR4JpkmahIPWbU71z1n6rhyB+JcHdwsGFZzOwz1vKf1rKyGdpiWePcNkPgG8Yo9e8E2vVsV7SY2UrRzr4WId3XAUh9wC2mzxXgWSk7qIIb6PpB/2zaLLYaNyKN2CUC8127do+SVTaBsxLtvhF8XAD6Rauv0h7zcXWFD0ilWE0mTodrp0DsYaYp3nU0pN60zicy0hKeeTkhntZbboWngQ55Lk2EttMMQ8c4ZxOAO0pVKvKf9PFQFlmtA2Nc+XQK9UsS7a1AtybWQe9k1AFJO72XbwIftPVOsfgLyAQFJAOIdbQEEKpNAWYh31+i+rcOUdN1dyMu9kkRT2gxdHbC0GPo6sb5BgrRvubQZhnrruB3YchZNaTN0dXQ5AtMmpLisSyE8s2Bo45gWw5BnQtr3rSm9tBnW4r2c9mBmKEPbvVdJ7+VitHXkAQJJCUC8JyWHeCBQWgIlF+8uD6/sPEhEIRu+uKarmV7+Mo9Cv/Neqs6+3oz0QY8kDGUcjseOmCZhGCqusrpdSt0OVX4mjkn4lmLwI+126KsXfSBDz9/3DW09vE+EZtX+1HstbYau+1h/XqEd5tZw0xHyvkmrHdru82Lfy742k3Q6eMh72fUurYTnYdbPCqQPAoUSgHgvlCDig0BpCJRcvJei2Fl3hLJOvxTMfCInbZvAsHCiYAiGHAJZt5Os0+eUMeswWZcx6/Sz5sNJP+syZp0+p4wIAwLlRADivZxqA7aAAJ9ATYp314g+H505ZC11ELIqa1bpFlq3WcTPqqxZpZsFg0LTzKqsWaVbaHmziJ9VWbNKNwsGhaaZVVmzSrfQ8mYRP6uyZpVuFgyQJggUiwDEe7FIIx8QSJdAzYr3dDEiNRAAARAAARAAARAAARCoDAKVKt432KCHmD17DgsyN6wpXCFxTcZRenTotrvy1q+ZfpvyUvNwlYNbRjUPX3qF2MOqVAQSEO9oBCAAAiAAAiAAAiAAAiBQQwRqQbxTdfoEsKxybjiTkLUJWinYddGuhnfFJRHOCesS1z6B7iu3Wgbb7eEaTPGlr6dpG+Qo9q155513iKOPPjbOlv6Whzwnfye5psZR01XzdJUX4r3YrQH5gQAIgAAIgAAIgAAIgEAJCZRSvJ93xz1xyS899ggvgRDxyAkrM5TCWDWA67GmOCGilOtdD7XfBM9lVxbp+yowlBOlx51Z4cs76XVduKuCPY1rql26YOcIeIj3pDWLeCAAAiAAAiAAAiAAAiBQgQRKKd4JF1fA+8Sfz3Mtq6ZQD7RaxSF56k3DNW3eZ6OpLCZBzhmE8HGVAxTcpi3zLMSechDuZINLQHPFu87NlibEO7eFIRwIgAAIgAAIgAAIgAAI1CiBUot3roD3icwQIW3z6OpT001NQhWnJq+9FJ6mad8+bzgnbTV9jjj3DVr4uErxbsvLNp3fNwDhqq9yEO8+z3ea4p0r6PX2CM97jT60UWwQAAEQAAEQAAEQAIHaJFAO4p0j4H0iMy3xrgtH11T3kBajeqJNQtgndk0iWs3fFz9NPmq+nIEQE6dKFu8+L3moGA8NL3lCvIfcgQgLAiAAAiAAAiAAAiAAAhVOoBzEO2fqPGedtk9IugSu6im3eZMLqWpb+jJNk6c+VJzr9nE987K8vgEAmz22AY4k9vg4FFIHIXG5U+YpTZ+Yl/mGinSf9x/iPaRGERYEQAAEQAAEQAAEQAAEKpxAqcU7R7ibECcRmj7vc4iXPWQwwSSOTfFd68Vtzcw3YKEODvjCcgY3XM09jd3my128mwQ1R7yHCnfToIDOHuK9wh++MB8EQAAEQAAEQAAEQAAEQgiUUrwnFe5UvhDxzg0fIt5totiVhk8ch4hfXx37lhno8bk89YGI0HjcwQQKV8rd5jkiXZbFJ95DvPhqvZSN593X2HAdBEAABEAABEAABEAABECgOAQOGjzYm9GsWbPEpptu6g2nB3hp5gIxpFt9cDxfhBDRKIWgz6sbKt59nvwQgewrj++6Ly+XrUn4hC4tSDKYUE4C3vZNdlXAy7/1T8rpdWP75FyIcKewRfG8+25EXAcBEAABEAABEAABEAABECgvApUk3tUp6Sbvre266lW20Q+Z2u76HJxPbMvrvrKo6bjC6mJbxuPw0Qc9TIMgtoEPWz6hgxGluBt8nu8sbeLkDfGeZQ0gbRAAARAAARAAARAAARCoUALlJt4rFCPMrjACHBGddpG4eUK8p00e6YEACIAACIAACIAACIBAFRCAeK+CSkQRqopAQeK9qkigMCAAAiAAAiAAAiAAAiAAAs0IlNOad1QNCNQ6gYLEe8+ePWudH8oPAiAAAiAAAiAAAiAAAlVJAJ73qqxWFKqCCUC8V3DlwXQQAAEQAAEQAAEQAAEQyIoAxHtWZJEuCCQjAPGejBtigQAIgAAIgAAIgAAIgACbQP3Qa9lhXQEbJpyeSjqcRCDeOZQQBgSKRwDivXiskRMIgAAIgAAIgAAIgECNEoB4r9GKR7FBIEUCEO8pwkRSIAACIAACIAACIAACIGAiAPGOdgECIFAoAYj3QgkiPgiAAAiAAAiAAAiAAAh4CEC8o4mAAAgUSqCk4r2+vl40NDTkyyB/6+eNo5da3EJB6PE7XLi1WHLhW85kKQznUNPR05W/ufn5bCJ7VLs44X1lUOuDUzeUHjcct251G0zx1LbkK5O8brPTdJ7O+fItpNwumzl2htw/XD4IBwIgAAK1TIDElmt9sX7d9zv/7nGsfVbz46RnsjFEJBa6ftr13uO8uznvVVsbDHnvZ/V+Drk/QurFlW6hdRZiM9a8h9BCWBDInkDFiHebcNIRhTzIfXhtQlvGU6/b/tbzCBHvSQYH0hLvLsFuGnTxsZTXqX70utTrjCNU9fwKeSnbhDqnLdkGoLg8KBy3bVNYaZNvIKEQHiG2IywIgAAIVDMBKYxdossmtvU4NsHlGiCwiXeuPepgAeXvG4xIUpecd5jtfcp5V4X0CQqxJaTsNo5qvZjqW6+3xsnn57OtG3RJMxNc1zhp6+0y3w8L3OwO4j2kZSAsCGRPoCTi3fVw1cWdKlY4YiopMq5QpvSlN1uPQ+dN6djOS1v162r6STznaXjek3jbVfZpjcTL9uCre04HwCT41XOmgQV10MHUttIQ75x0be260HpKer8gHgiAAAjUAgGbV1sKI5e4d3nQXaJazdOWvil/XdBxvLyFenDTePfq72Hfu9oXPmm7lH1Tb3+jadaEibevztU6IXGuCnb1t+salc8m3jnnQwdwIN6TtijEA4FsCJREvOdfWgHT5tUpwSYUXO9tCEbfVHaTtz3EW0+2uKbNq9dMdtuEfaHinTNyrYtaThzTQAzH6+2bdscV+K6616ec20SxqZympR8h7SxUvHNY+wYdCrUP8UEABECgFgiYPKkmcW0S48a+iuL1dHnVdXHOTV8VdrZBAFvaofXp65fFtihLI219v7TPh5ZDzd9ms4l/oeJdt7MQ8Z5k9gaXE8Q7lxTCgUBxCJRcvKsPSl1AqQhsHs4ko75ctBzxrqYlPeimf2U4Kax177opr7Sn2Cfx4iflG+J518W3y5udRTswCfWQaXqudspta3o4VaBzpxsmraukNiIeCIAACFQrAdf0Z654d3nHfV5xl3iXzE1hdNt89VOo553Sdw12+8Q7Z/aYb7amLr59ZfYJdE5834yMmIthvwRXvRcq3lW7Q/dNcJW5XMT7Bhv0yJs5e/acFiar1+miHsZ3neK48qBrtjRN9nDaEcKAQBICJRPv6vQkXaiYhAvHQ5sEgCuOT7yb4uqedN07T3FM0+RN3nKOoJc2dOjQQYjf97MX56oPxZIlS4IR2V6aureZm7Brzbtt8CZLz7ur7eU7SIZNFW3lTUtAuzo0nI5MWnZw6xXhQAAEQKAaCfhEmsl7nn93NHnZ1anvodOaTWJcrl238ebkkUZdJZ0FFir2C7E1q3ehr12QzSHi3TdNXr8e4vW3zfDgci0H8a4LZ99vKcSlqLYJb1V0+9I0paEKfgh4botCuEIJlES8+0SaTahzCutbq+QT6748bOvd1XguD3za3nQ5GED/WgV8QuEev3yaljZwRsdt4dXznL+L5XnnlM1ki95GijFtnjPjwHZf+do0roMACIAACJgJ+ISPaU26vjFcGuJdT8Pm/XetwQ8R+yHtIVSMh4Q3heX0Rzjv95Ay6mHLTby77PO1YR+HUot3l2jminOfeE+ah2QnPfYQ8L7WhOtpECiJeJeGm0ZtQzas4zzAC4Hk87xz1qvr+XM2tHNtWOfb1b6FgE9BuLtEuVo+dTZFEiGvtgubIOaI2NA6V+3W//YNBrkGGkLt0Fm68nbdOz6bC7ELcUEABECglgi4RHP8ntOmRvumw1Mcl+fcJvzz78em/DiDBnoc2+9C6zNEjKt9A9ffpvchV5D7Zq65lqLF9WNYp68zSlO86151ysvnifctd+As7eDWe7mKd9V+m/iWYQq9Tum40oB457YmhEuDQMnFu0mk2TzvWWxK54IYIt5lOq717hQm1POur1P32RTnIafQFyDc9Zeq6bfr5ZrvJGibEsp01Li+etVfxHqdFbphnW9k39VGSiXebXyzHtBK46GDNEAABECgUghIMW77zJrPq+nzusfvRMMAAGfDOtUmWz7qYEIWn4ozDSSb6ta19t03tV0X7a5ZZpx3si0/3QHhfPdb1rOH7DZP6ZuEu+l8LU+b9wlvWU++Ne2u65w8IN4r5ald/XZWhHh3PWi5m3klqUqXUNZ3grd5y7m7z/vCSfs54l0K+CRr3E2i0OaZtoUtZAO60EED1yABt85DOgZ6mpyOAtcONZyrM+PqLKnsfR2iJHYhDgiAAAjUEgGf+E4ivFu8R5o+PSbPczYbC/G859+TSj4+z20adex7j5n2zvHNOFNnZ/oG/k39Cdu50PKaPO9x2h7G6nX1O+4yf/3TcabzdM62r4GpDXHscpW/EjzvJvt9gly97gtL6UO8h94lCJ8VgZKId1V8cDzvJoGUf0Axpjdx4IV+590ktm352L7jTuFtU+9d6SfZNZ7DIP+CV9a5xy8Jy6deTNdsI9ecEW1fu7CVgZO2q/yuqfKmtG12ptUpCEnH5oEolElIe0FYEAABEKhmAtxN6XQGro3jQkSePs3eNQtACjvT9H19UECGTbvufP0AW79Cf/dxvfquvogrr7TLzUmPs6yCk04xBl+kHeUq3n3iu9DrVH5fGpIRps1zWi3CpEWgJOI9LeORDgiAAAiAAAiAAAiAAAhUAgGI92S1lGQneJ/wDk0Tu80nqzvESp8AxHv6TJEiCIAACIAACIAACIAACDQjAPGevEG4vsFOqRay5l1a5crDtmM9xcUu88nrFTHDCUC8hzNDDBAAARAAARAAARD4f/beBN6vorz/f+6SPQESEhrQsBhBwiYgWAUBxaqIUpBNRUWIIsVilaX9ScMmhKW4UP0rVmhpoIgLgiBgRQqlCAiIgbIqDaKskSWQhez33v+Z781c5k5m5nnmbN/5nvv58tLc75nted4z53znc545c0AABKIIQLxH4UJmEAABBwGIdwwLEAABEAABEAABEAABEKiYAMR7xYBRPQiMAAIQ7yOgk+EiCIAACIAACIAACIAACMQSaPeGdbH2Ij8INJ0AxHvTexj+gQAIgAAIgAAIgAAIgEAOAhDvOaChCAhUSADivUK4qBoEQAAEQAAEQAAEQAAEOpUAxHun9hzsbioBiPem9iz8AgEQAAEQAAEQAAEQAIECBCDeC8BDURCogADEewVQUSUIgAAIgAAIgAAIgAAIdDoBiPdO70HY3zQCEO9N61H4AwIgAAIgAAIgAAIgAAIlEIB4LwEiqgCBEglAvJcIE1WBAAiAAAiAAAiAAAiAQFMIQLw3pSfhR1MIQLw3pSfhBwiAAAiAAAiAAAiAAAiUSADivUSYqAoESiDQseL90UcfLcH96qvYbrvt2EY6xRfWkQZk8PUX+kjeuZIxL68NOUEABEAABEAgTQJNnRuYv+MQ72mOPVg1cgl0tHjfddddk+65+fPnk0TIqIt/6r4kDbok40L9hT6SQZaOeVltyAUCIAACIAAC6RJo4tzA/h2HeE93/MGykUkA4r3CfpcKmSZe/CvEWlnVEO/F0UrHfPGWUAMIgAAIgAAItJdAE+dvEO/tHVNoHQQ4AhDvHKEC6VIh08SLfwFsbSsK8V4cvXTMF28JNYAACIAACIBAewk0cf4G8d7eMYXWQYAjAPHOESqQLhUyTbz4F8DWtqIQ78XRS8d88ZZQAwiAAAiAAAi0l0AT52+piffp0zdxdvLChS+0jqt0/Xd7RwNaB4EwgXnzLqWjjprdyqT+1h/zmP47VBPEe4UjTSpkmnjxrxBrZVVDvBdHKx3zxVtCDSAAAiAAAiDQXgJNnL/VId5PvfTKVsfNnX0E24GcOOfS2QaQAQRqIGALd1Okh9JcpjVavHfvOJf6Hzp1Pb9Dx83MZllfmVB/S4VMzMVf2eH7uHw18+bxIeSfWZ+kbjsPV4ZL17bF9rPPpzLFe4yvkvHI9a2vn7nxUhY73b50zNdwnUQTIAACIOAkMH78eFq+fPlQmv7uOu5D6CrfCbhtH302u/KFyqq00Mfk1QmcpDbGzN+k8ylp2+YcSFpGMpeoQ7wre6UCnhPnXLqUDfKBQJUETIFut9M28e67qJsXdPviHUpTjoV+KKQXTC1OQiJGtaUuaD4xatYhufDFChmpL6reGLHFCUhOHIfSXWm+Y6GTgeMZ8sHXp7rO2H5LQbybPnFsYseD2Q+hse7qL4ktqhzEe5WXftQNAiBQBgGfeA/NOzjh6hOn3DxH+5N3riStX/vm4ueyPY941/WE+JbRf3Ydofmna94ZMxe1b0rYZSXzN27+afoj/a3lOHLzu1D5usS7skEi4DlxzqVzrJAOAlUTCAl31badzuUvJfIuvXCa+aQXd1/dkgumrzM4ARyKKMdcEKVCJsYXLpLqE2guocf5kkeMq3Z8Pz4hrto+6QkkWRXRLvHOjS/tI3fzQcIidBOFu/ERmiRwY8Nnm3TMS3xDHhAAARAok4ArOqzEGBeNdkXmQ/MZU5BLIvQxNxPyzKO0cLd9lczdQhF127dQX1UVedf2SW5AuPJyc1FubMTM30LzszLGecz8MBXxLhHweOa9jNGBOtpJwCfG9XPv9nPubRXvNqg8PzpFxLtLvLg6zxeplYqwokIm5uLPiaqYGw+xkXXbT4kt0pPFFpLcqoEiYj9Pf5XRR5LxxDGV/Pi7xkAZPCURAYh36YhHPhAAgXYRsOciLju4KHIK4j00xzLTXAJVpXOClxO2vjZiyhUZA66bKr4bJ/oGhu13zI0Tl60xcwPJ73cRHpI5hqR+RN4llJAHBOQEODFee+SduytZxsXd1Yb0ghmKTPrEqC1+7HwSEaPKSIWM1BctWKURU8lSLUmUXPsvqU/njanXNfylYjMk+mOEMNdf0j7i2vTdUDJvILl4xO7doB8D8Y1dc1WCyuNaycCtlHDZKR3z8ksecoIACIBAuQSk4jIUdTZFoCSCrcUjJ5jtfFJbQ/W75mEhm3V+yZJznVfKqtyeHKzN5YuPG8czdGPH1XfSuYFrvsnNl0KsuLltnt9v3V5d4l2yZF7ZxC2L59KrGHOoEwRiCHSseI+5YNpAioh3VZdEdIaeedd1SEW77wLo6+jYi3/epVGcsDTtk0blTRHI8fHZLRGmvh8qZbPZd2X+YJk8JH1kC2JXf7vGmfkDHmM/d5c9dAPE105I1EsuVBDvEkrIAwIg0E4CptDMs5TcFowS8R5a3q3r00xinsnWZbhAitm+GbFW5UM3FEKiPPScf1XL5F3jpizxbvcRN29VtkjmBi6bQ7/1kjmrOW/Qf3O/69Jzrg7xLhXuymZOnHPpUnw+9YMAACAASURBVL+RDwSqIsBF1rl0267Cz7xzPxi+HxbJRTH0oyS9YHJiKHSxC3UiJ1RVWamQkfris4cTca4LuzomFehmu9wPjk+Iqzps4cqdJNyNAe5mQMzNCq6/8vRRSDyb/PP+4HL97uJjPyLiGgcc91C/Scc81/dIBwEQAIGyCdii3Z5jhOYzeZdXu0Sz7VdM3ZIbBWb9rpsGrvZUGftRAcn8jou4m7ZUJeg58W5H0303R7j9D4oGknxzKW4+Jj0P8s4l7PrrEO9Sn1Q+PPMeQwt5UyXgEujaVt9r43y+1CLeuQurMi7mR1Pll4op+2LmAuFbsizZFK0MISPxJc+dWKl4dPngi3Sby7F9QlDV58sX4m+ncSLSlW4fixHwZe427/ox9vVH3h9cTrybNkii8NwYK/OGVaoXV9gFAiDQfAKSOYmel7hoSKP1dlmp8A6JTantrrZ9PevbeM4U83bZorvrlznKOCauGwx5Vg1UKd7L4JF3LmG3nZp4L4MN6gCBdhPgls5r+yT5KhfveX6sJD94MYLXJTJ1G9LIPCckXYNCGoWU+GLWz4lyl28SMekr5xvwWuyF+HInCyeuudUBvpsBZfdX0T5y8efGIOe7ZF8B380MbtyH7A31qXTMc+MC6SAAAiBQFQFp5NlsPyY6rstJVxjG1C2t08VOl7X/5ThL28xbP9c+ly61T9XD5Y29cRI7N4idZ3G+u9LzzH/MeiDe81BHGRDgCXDCnEvXLRQW766LofnDZbvC3eG18/vEv/SCGRt590XbJWLHtl0qZKS+mPVL7OFEviRyyw/F1/cUkERmfT7Y7Zg3BuybBPaPn6uP86yaKCvyHsvV90NbRLxrRq5VJb7n7rlN6yRjQTrmJXUhDwiAAAhUQcAn0EKi1o7eSl4Bp+dH2odQGbN+6TPveSPK3DJy027XUnJJpNu3W3/V/Rmak/rS8rDXfuSZv6myXOAiLyfXvE/VFTM/g3jPSx/lQKAeApWK9zJcKFu8S3cnDwlC6UVXKmSKXPxtkWaLY64PYi7o+gfHrjOmDntpti0Ypf64np/nRD7Hoqh4d7Vv+huKlLt+XKXjzPaLKxdaMeHzQdrH0jHP9QXSQQAEQKBsArZI84lQ1a4WrdoG36ZuofSQ/b65TVU+h/yxxbz2X9sSukmg0yQ3Jqp65r1sZjH1FZm/SX9XOXuk8wxpexDvHHGkg0B7CZQi3pULVfwQherMe8GsE7dUyHSCL3Vya1dbRcV7u+xOqV3pmE/JZtgCAiAAAnUTqGLOVLcPaE++/1InsYJ476Tegq0jkUBp4r1ueJ0geKVCphN8qbt/29EexHtx6tIxX7wl1AACIAACIAAC7SXQxPkbxHt7xxRaBwGOAMQ7R6hAulTINPHiXwBb24pCvBdHLx3zxVtCDSAAAiAAAiDQXgJNnL9BvLd3TKF1EOAIQLxzhAqkS4VMEy/+BbC1rSjEe3H00jFfvCXUAAIgAAIgAALtJdDE+RvEe3vHFFoHAY4AxDtHqEC6VMg08eJfAFvbikK8F0cvHfPFW0INIAACIAACINBeAk2cv0G8t3dMoXUQ4AhAvHOECqRLhUwTL/4FsLWtKMR7cfTSMV+8JdQAAiAAAiAAAu0l0MT5G8R7e8cUWgcBjkBHi3fOuRTSt9tuO9YMdfHHJw0Cvv5CH8n7RzLm5bUhJwiAAAiAAAikSaCpcwPzd/z555+nN73pTdEd8OvnltDbpo6PLocCIAACYQIdK97RsSAAAiAAAiAAAiAAAiAAAtURgHivji1qBoE8BCDe81BDGRAAARAAARAAARAAARBoOAGI94Z3MNzrOAIQ7x3XZTAYBEAABEAABEAABEAABKonUES8V28dWgCBkUngnZttMMzxroHsw6H4wx/+QJtuuimXDekgAAIgAAIgAAIgAAIgAAIdSKCoeP/LTSd1oNcwGQTSJHDP80tbhkG8p9k/sAoEQAAEQAAEQAAEQAAE2kagqHjfdsq4ttmOhkGgaQR+t2hFfvH+3X+5uGk84A8IgAAIgAAIgAAIgAAIgIBB4Li/+Vw0D7XbvPpsPml0dFkUAAEQcBN4aunqYuI9z8mMzgABEAABEAABEAABEAABEEifgArW5Znva/E+YyLEe/q9DAs7hcDTy0oQ7/+zYGHy/u7z5uktGzvB1uRhwkAQAIERQaCJ180m+pTiYGwiZ/iU4kiLtynVfkzZrqLi/Y0TR8V3FEqAAAg4CTyzbE3reK5n3vXJ3AmCONWLIsYlCIAACKRKoInXzSb6lOL4aSJn+JTiSIu3KdV+TNmuouJ9swkQ7/EjFSVAwE3gudcg3jE2QAAEQAAEHARSnUwW6awm+lSER1Vlm8gZPlU1WuqtN9V+TNmuouJ9U4j3egc5Wms0gech3hvdv3AOBEAABHITSHUymduhrGATfSrCo6qyTeQMn6oaLfXWm2o/pmxXUfE+fXxvvZ2M1kCgwQQWLl/b8g7L5hvcyXANBEAABPIQSHUymccXXaaJPhXhUVXZJnKGT1WNlnrrTbUfU7arqHj/iwjxvs0//pQeP/cjQ4PC/u4bLSqf72PWp/JI66x3ZKI1EJAR+DPEuwwUcoEACIDASCOQ6mSySD800aciPKoq20TO8Kmq0VJvvan2Y8p2FRXv08bJI+/bzvkp/e6c18W7/q7+tT9mPjPNrsMux6XXOyLRGgjEEXhxBSLvccSQGwRAAARGCIFUJ5NF8DfRpyI8qirbRM7wqarRUm+9qfZjynYVFe9TheJ9lkOgm6PjMUPUq7zmdzOfK808Fipb72hEa00j8OdXljpduvn6u1rH33fAHs70v5g8SYziJYh3MStkBAEQAIERRSDVyWSRTmiiT0V4VFW2iZzhU1Wjpd56U+3HlO0qKt43Htsj7uTtTr2WHp170FB+/d133FWxnVflMY+50sUGIiMIBAgsXLyMugeIBroGM2V/0oP3PUFPPv1i6/tWM6bRTrvNpHXJ1JVl6M++TN9wopjryyv7WnnxzLsYGTKCAAiAwMggkOpksgj9JvpUhEdVZZvIGT5VNVrqrTfVfkzZrqLifXKEeN8hE+/25+FMzPuOu0aPyqvKmB/zmCu93lGI1ppK4IVXlw1z7fcP/pGWLVlFG0zYuHV8yWsv08QNxtBbdtpyWL5NNpKL91cg3ps6fOBXOwmc9LEP09d/eMMwE1zHQjbG5m+nv2i7mQTKmEya4zjPmC7jXDJ7pwyfiva28sn3iblu5OFZ1HZp+SKci/plly9an/a5iE+qjpAdvnFexjgJ9VlRn3TdoTFdxAfNpaw+VLb4fHb5oM7HIudrjN15+iKmfrOv7OsMN0aKiveNxsgj7zuedi09dPbrwlt/9x132W7nVXnMY6506bUN+UAgRODFV9ctm+/qoqcfe4rW9nXRhHHjaJOZU1vFXnjiJXptxQrq7RmgGbM2z0LzKjZPNG0j+bL5V1fVEHn/5D98L7qnr7jg2Ogy3MVHpf/PgoWl1ovKQMBFIGYi4/oRjZksoAdAoCoCeSaTti2x4l1y7sRMPG17yvCpTN7c5NuXnvo1ogjnomPAJ9594kzan0V84oQTNw5MG8u8oVWGTz5+MT6pOji/Yuvz2SX1WXoTKHSN841l1zUsj13cDSHp2Nb5fHYVFe8bjpaL951OXz/y/uBZB5E6rv7VH/O7q4zpu13eriuWE/KDgI/AC4uXUHe2KP75x16mSVPG0prly2nyVtOGZX/lyRdp1PjxtHTRStp01sbUny2u32TDDcRQF6+uSbzf9tWPDhnV3d1Ng//roZ6e3ux/PdTbO/ivOrb9Ud8kiHdxHyJjYgRckYKY6EFosl5EtCSGCeZ0AAHpZFI6ec8jOGPFP4e1qE9c/bHpeQRLJ1wj8nKWCiYX51jRHysG8/oUOj98aaFrPTdmYsZg2T5xNxli+k1HvTWL2P7KI959v9WcSHbZGHvtkvRFmX0vHSfKrqLifdLobmlztPPp19EDZx04lF9/V//aHzOfmWbXodLMY650sYHICAIBAi9lz7yvXbqSeieNIVqeLaEfny2Hz4Lr/33j3a1S7/nQO6j1wPu6tLVLV2V5x9LUiGfel67ub9VV6TPvKvKuxTsn3FX6rCMvhHjHqdGRBEIRH24Coiee9oRFgShr0tKRUGF02whIJpMh41yT19ixHHPjSwKqqE+SNmLycJNxm6GquxOuEXk5FxXvITZF6lbci/hkj4mQMHX1uau8eSz2vNJl8/okGeOxNnHngqRNSR7OZ9c4cdUbEux5fOHs8s0FOM6xN7VsX8sQ7xNHycT7LmesL9BNe+7/yuuiXuU1v5v5XGnmsVBZyRhCHhDwEXh5cbZsvj+LjGfBaP15+P4nh21Yt8MuW71efF3ejTeUL5tftqZG8S4R7iry/pZPfg3iHedFxxKQ/FDqCbhE+HA/zB0LCoYnT0AymfQ5Yd6MMiedXAQrFkrsapQiPsXaJsnPTfI5Xi6xKmm36jx5OBe5dnKC1/fscsz4yeOTzdkXjY2J+HJjJqZvy/ApdA3gxqe0z802YvrMZRvns+QmD9ePHJMy7DLrkFwn8tikypQh3icIxXto7O6aifX5hni3v5tlXWnmsVDZmPMHeUHAJqDEuwqsqyfZ1b//9/BTzg3rtt5h86E8Km+MeH+tLvF++9c/Hlwqr5fRq3+3PuICiHecDx1LQCK2JXm04FH/Fp2sdCxMGN5WAtwkl5sMugSJPVnnxrb0XJGCyuuTtP7YfJwQ4/y3b5LEtl9V/ljOMeLVZbNPTOnraBmrFWJ9su20fQzZrMty/R+bz7apqE+h8SPxj7Nf6n/MOPb5HLqRIFnCL7kREbrehfpCwsGXpwy7ii6bH98ri7yrfnzbmdfRb88cjLD7/rbT7P43y7nGBpceM56QFwRMAosy8a6F+3OPPzO0Yd2Uraa0si16ctHQhnWbbfPGobxTIiLvy9fWFHm/48JPeJ9xN4W7+nvmx86HeMe50LEEJD+Uyjnfj7hZnhM2HQsJhncEgaITe5ewlExCteDyQSpyXhT1qWjHcdeHWJFQhEVRX0Ll83KWRD1d7dpC0c7TbvHuuq77xgL3iBXnf0y/5u0nSRuuvrR/+6SCWXrdkNjF+ey7ycLdjOBs5NJDNxV8K0dMf808ZV4Xyoi8j+3Vb7Xme2j3M39Gvznzr4cy6u++464a7bwqj3nMlc5bhhwgwBN4JXvmXX1e/P0imjQ127Bu2XLaYIupLZGuPupMWPKnl2jUxGzDupdW0rS3DIr6yRHPvK9cO1hb5c+83/XNI52b09nCXX3f6vBzId758YEciRLgfqBdZkOwJ9qZI9wsbpLL4XGdC5LzwyX6dVuS8iG7ivrE+RybzjEyhYSuu8yJeay90vx5OecR71wZF8M8LIv65BOFJlPuJoTP7rznRV6fJOOAG9v2OR3Kn9c/l52cz77xFCveuXFp28bZFboGhviEbpCoOrnrSRnifYxQvL89E+73GsJd2aeOqY8+bn939bGrHlddknGMPCAQQ+DVTLz3r1hF3eOyDetWZkJ+rOf97evSdN6NIsT7qrrE+z3fnr3ervIu4a6ObXHoXIj3mJGCvEkR4H4oTWNdP5pcee6HNikYMKajCUgnkz4npZN3l3jxTUaLTuKL+lR2h3KMfOkhO1K4RsRy5q57Ln99G4ZJ2cSOpVifbDtcYs4UT1J7uDETM0aL+hRqS+KPr9/NMSypp0yfmybeY67PrrxliPfRPfLIe0xfIi8IjEQCq/tqirzf991jhr0Ozifcu7q6afNDzoJ4H4mjsSE+68lIaCda5WoecVL2JKYhyOFGRQSKTuylwjNWhBURp0V9Khs1J8S4dE4glm2vtL6yOEuueZI8rmuutJz2uahPvsit/ZvBMY4dE6H6ivpUVLy7btzZx8wbHBwbSTrnc5niPebmDGeX9k3a/0VuiJkcyxDvoyDeJUMTeUBARGBNXeL9gUuOG3qPe0i4d3V10YyDvwLxLuo+ZEqNgP5Rlf5o+iLvoefhiwiX1HjBnrQJSCeTPi+kk0xX+Tw3tyQ0i/okaSMmDycgYxly9cXYViRvWZw5fzg+PsHsEvOcv0V9gnhfn3Ao8m7+npb5u8f1YxniPY/tnF2hMcudJ9xNEu4GT9EN63q7EXnnri9IBwEpgbX9NUXeH7r0+NaGdZxwV4ZDvEu7D/lSI+D6wQ5N2CDeU+tB2GMSkEwmQ8Q4YRVbNo/gstso6lPZI4RjxKXb9sRM4sv2pcyxo+vi/JHw8Qkpru6yx07M70NIbEl8lvZtledDLF/JjZbYOl0cfD6HBLd9Yz50MyHkR+gaxvWF5KaCpN9jGZYRee+RbzYvcQF5QGBEE+gb3Gy++g3rHpn3RZFwh3gf0eOxMc5zP4462oBn3hvT5Y10hJtMck4XERm+iJxqs0gUrqhPnM+x6b5rRadfI8rizF1LJTcvbJYhtqH+K+qTyw57LPtsM8+H2Ju+VfoUqjtv3+U5J2LOu1A/ugSy65pj9pN9rfL1qWmjqw9j7JLe3LJvAuW5fkK8x4wu5AWB6gnUJt5jXbnigmNjiwTzF/3RLdUYVAYCIAACHUCgidfNJvqU4lBqImf4lOJIi7cp1X5M2a6iy+axaj5+nKIECPgIrFs1X23kPQX8qV4UU2ADG0AABEDARaCJ180m+pTi6G0iZ/iU4kiLtynVfkzZrqLiPdvOCh8QAIGSCAyse2l8pe95L8nWQtWkelEs5BQKgwAIgECFBJp43WyiTxUOgdxVN5EzfMo9HJIqmGo/pmxXUfGe1ACAMSDQEAIQ7w3pSLgBAiAAAmURSHUyWcS/JvpUhEdVZZvIGT5VNVrqrTfVfkzZrqLi/bRbn663k9EaCDSYwNn7zmh5B/He4E6GayAAAiCQh0Cqk8k8vugyTfSpCI+qyjaRM3yqarTUW2+q/ZiyXRDv9Y5RtAYCIQIQ7xgfIAACIAACTgKpTiaLdFcTfSrCo6qyTeQMn6oaLfXWm2o/pmxXEfH+tqnj6+1gtAYCI4DAb19ajsj7COhnuAgCIAACUQRSnUxGOWFlbqJPRXhUVbaJnOFTVaOl3npT7ceU7YJ4r3eMojUQ4AhAvHOEkA4CIAACI5BAqpPJIl3RRJ+K8KiqbBM5w6eqRku99abajynbBfFe7xhFayDAEYB45wghHQRAAARGIIFUJ5NFuqKJPhXhUVXZJnKGT1WNlnrrTbUfU7YL4r3eMYrWQIAjAPHOEUI6CIAACIxAAqlOJot0RRN9KsKjqrJN5Ayfqhot9dabaj+mbBfEe71jFK2BAEcA4p0jhHQQAAEQGIEEUp1MFumKJvpUhEdVZZvIGT5VNVrqrTfVfkzZLoj3escoWgMBjkBh8c41gHQQAAEQAAEQAAEQAAEQAIHOIwDx3nl9BoubTQDivdn9C+9AAARAAARAAARAAARAIBcBiPdc2FAIBCojAPFeGVpUDAIgAAIgAAIgAAIgAAKdSwDivXP7DpY3kwDEezP7FV6BAAiAAAiAAAiAAAiAQCECEO+F8KEwCJROAOK9dKSoEARAAARAAARAAARAAAQ6nwDEe+f3ITxoFgGI92b1J7wBARAAARAAARAAARAAgVIIQLyXghGVgEBpBCDeS0OJikAABEAABEAABEAABECgOQRSEe/Tp29CCxe+QPpfTdj+7jvuy2f3lMrn+qi2XR9pvc0ZEfCk3QQg3tvdA2gfBEAABEAABEAABEAABBIk0E7xbgppUzz7hLyJTyLC7Ty6DVOQ239Lu8gn9qXlkS9dAvPmXUpHHTW7ZaD6W3/0MdNyM6993C7ny2uTgHhPd2zAMhAAARBIkkDXDmfTwMOnDbPNdUxlUMe5j1kXl99ul6sb6SAAAiAAAvkJVCHeT730ypZBc2cfITKME9C2UNai3CX47QZdkfOQeHcJfFWnr4zIQWTqGAK2cDcFuy2+tbC3Rb0rn3kzwHUTwAQE8d4xwwWGggAIgEAaBGLEu22xT+S7PLPzxpRNgxSsAAEQAIHOJlCFeFdEJAJeGj33iXRphN4l/n0i3RbqZu9iCX1nj3WJ9aHouEvYS6LpoRsCLpsg3iU9hTwgAAIgAALOKLqOhPsEvRSbqoeLupt1IQIvJYt8IAACIJCfQFXiXSrgbbEceubdF0VXdYSeWdd0pMvm8wj7/D2AkqkQ4IS4K50ro3wLReIh3lPpfdgBAiAAAh1MQBp5L5JP4ZFE3ru6umhgYKCDacJ0EAABEEiXQJXiXSLg7SXwMRvWmaLdtZTevDFgRuldvWFH97k86fYoLMtLgHt+PeaZdy3a1b/csnrbXkTe8/YgyoEACIDACCVgimpftNz1HLuOrptRdtez8yGsiLiP0EEHt0EABNpCoErxHrt0Xu82b4MwI+E6LfRsuhb1pqCXPOdut4vn3NsyJNvWKBdFR+S9bV2DhkEABEAABHwETLFuC3SJsJY+ty7Nh54CARAAARCojkBV4l0q3EOvhwu9Js5HxPd8O8R7dWOoKTVDvDelJ+EHCIAACIwgAlq8m1F05X5Zu81rlBDvI2hQwVUQAIFkCVQh3iXCXQHh3u3ObUgnWWLveh2dJKIe++x9sh0Mw8QEuGfTpZH3PPWYRmLZvLjLkBEEQAAERjYBLailz7JLaOXZ6E4S4Ze0jTwgAAIgAAJhAlWI91jmXFSce92bbk+yG7xU8MfuUB/rM/KnScD3Ojhlbcwz7773w3PRfdUOxHuaYwNWgQAIgEByBPKKd24Xedfy+1AkH+I9uaEBg0AABBpKIBXxrvH6No6zn3sPPQfv6ipuQztVxpfHTHPZ2dChMSLdkojrImAk9UO8FyGMsiAAAiAwAglUFXm3N8JzifT1dqDHbvMjcATCZRAAgboIpCDe6/IV7YCAhIBEYEvqsfNI64V4z0MXZUAABEBgBBMwI/A+DOb73zlUPpHO1a3S8ao4ji7SQQAEQCA/AYj3/OxQEgSqIADxXgVV1AkCIAACIFALAYj3WjCjERAAgRFKAOJ9hHY83E6WAMR7sl0Dw0AABEAABEAABEAABECgfQQg3tvHHi2DgIsAxDvGBQiAAAiAAAiAAAiAAAiAwHoEIN4xKEAgLQIQ72n1B6wBARAAARAAARAAARAAgSQIQLwn0Q0wAgSGCEC8YzCAAAiAAAiAAAiAAAg4CQz0r6DFD+1P1LfUTahnEm2448+pq3scCDaQAMR7AzsVLnU0AYj3ju4+GA8CIAACIAACIAAC1REY6HuNXp2/fbCBjXZ9hLp6JlRnRI01r161lB66/zJ65NkbaFHXn2nZqNXU1000dm03bbhmEm05YRfaecfZNP2NbxuyatGLv6cHHvx3WvDKHbS4dwmtGLWWuvq7aMLaUTS5f2PaZtq+tPPOs2nCBpuW4smtT15M9y+8gfoH+mgg+0/y6aIu6u7qoR03eR+9f+YXJEVaeSDexaiQEQRqIVC5eJ9x8FeiHXn6mjOcZarcVVi9+kh91CuLzNcg2a8w0vlinHK9BkmXfz57R/GmA/yF15dPWl61F5tX26jss8v66nK9/zmGlc4bU896733O+jLEXLXB1e97j7XUF8n7qSV22O3F2s2N19DrvPS54PK5KF8pR+QDARAAARBoL4GBvuX06v170UD/S+65WfdU2miXX2XifXx7DS2h9d/e+y908zMX0dJxa2na8gm02aiZtOHY6TSqdywtXf5nemHVk/TsmBdp5SiirRdvQntu+3ma/8QV9OjYBdTbR7TZyik0ffRM2mDSDOrvX0NLXnuWnl/9BC0c+yr1DnTTPpMOob3fHT8vtl07/479aE3/Shrdo1Y7dAk9H6DVfSuot3sMnfKum4RlIN7FoJARBGoiUIt4v+ubnxpyp6urm7q7B//X09OT/dsz9K86NuvIC8kl3pVwV58BgdCVsLNFjSlGTIGURxia7ZvlleCVfmxBb4pl39+SujkBb9po2lCleOcEpumXRBRzAlfX58tXtLyrH2LbimGi2zOFuE9cc775blr46i5ip2S8Ik+aBEL97ruW+q6LPg+LXntjyXFjP1Rf6Iavfb3xseO4cedurL/IDwJSAkq8vzI/E+99HvHeM5Um75pPvPuCMnrO55v35S3H+Xzu1TvR+IFxdMSeF9Mmm77VmX3lilfo/vn/Rnc8/31aOGkNbbysm/ba+FDabffP07gJU51llrzyFP30ls/RE2OeobMOeJgzg00/71cfUjNiOna3S2jcqA2G5VfRdfVRUXnzs2LNEvrefcdkh7rolL1uZNvQGRB5F6NCRhCohUCt4p0T7kq8v+WTX19PvOuLdFWR99AksegE0hbveaPsEvHuEtjSURS6WaDr0PWHbgBIxRw3UXXZLZlcSybRIREhnSBLbDEn7bY/vqi2RIBL2MTeLLAFho9RmeeDdGwiX3oEYsZX0XPF5z23+iOWWoyddt2hG76hc0ulhVhyPpTNgGuvjHTzNyK0sq3MNNcKo5j6y/C7qjpCIpcTwFKbWuL9t3tm4v1lZ5Guno1p8tvujI68+4Iy9lzP9V0ZYgdzuHISf//tqvfSiu41dPwht7PZFy9+is7PRPTRW55F2+zwETb/T67/FD2z4vf0pcPvZfNyGc67/cOtLCfu+WMaY614UNF19RmMyr/+WZX14zfuPLx14JS9b+CaGEqHeBejQkYQqIVAbeI9JNx3vnZXevjQB1tR+K2PuMAZeVc02iHe7V4wxSHXQ+YSfJW3ysi7rtt1cyDPknv7ZoHPV7s9qfg165MKflXGNeEKRYV9kXqu73S6JNLfGpuBpfo+wSu9aSQRzFLuMXZqBiFhEitapHZK+wf52kMgRrzb54ck8uw6p6oaO7Y9eR4X4WzznSdcuTo51DGSpNc815jJuzrOd0NXel2rg0veNkJitQwhO/Q7mIm+Rb95VzDyPmX3O6LEe0xQxvQlVK4Mn2+79Uy6efHVdPr+d9KYMcMj9miQgQAAIABJREFU2nY/tcT7bR+mT291Om2706FsN57/411p5phZdNiB32fzchnOydpVnxP3/EEWeZ80lH3l2mX0nbtVdJ3ob99xCY3tnTiUtmLN0ky8f7z1fc67Id45xkgHgVQJ1CLef/2tT3uXyivhrj6PHv5IK8/Mj51fi3iPEYxDP2DG8/B2h0omsy4RzS1j1+2EIu8qj+u5dNNG6bJ33w0G6U0ByWRUwk5Sj+7DULRaUo+yR5IvNGZCEbA84j3EiBPgqmyeZfOSMZw3j4RvqhdJ2LU+gbzngu9c48Z08PzKHkcq43Eqlw2+Y9IxYd/AtQWj+dui/3aJTZ8AldqRaj6pgC5D9OetI1V2LrtcIndoXBU8T16+a9dMvL/oxNHVM4023mN+LlSSoIwrj+SYpG7b6Kf+cDt946Hj6fhZF9Cbt9kv6NOrrz5J5916EB098zTa9q1h8b508TM095b96YjNT6C37nZ0LlZmobNvOaD19eS9rxwm3letfS27oXBYK+3L776KxvS+vomgEu9fu/2IVtpp771ebEMKkffp0zehhQtfIPWv66PS9EfnNfO5jvkASNooUre2VWKTnUdSRtyxyNixBGoR7/d8++iWMN/jl3vTbz5099Az7lq4K3q/+9hjrcj6mz56Xi3i3eyx0I+63bMS8eKrO28E3KxPi3T7mPrO3QiQLHvX9Uqeq3e1l0ekxTJVNtqTWW7yr8rECGzJGS0dN658Lns48SCdwMdMUrWfLjHmuinC2Wj2jfTckbBGns4mEDpffYKW87jsJeOSse2zSXL9Mc957tqhz0c72sxdxzhmqaVDvJfbI2WK977lf6Tu0VOyH9veTLRnkfd79802rPMsm+/emKa8/dbByHv2nHX/qpeoZ8JWIuc4gR16tj20bD7vPklrVr9Gp1+zB+0zeT/a7wP/FPThFSXebz6IZm+difedw+L9f3/z73T5ny6kOftcTVOmbS1iE8p01s2D4v3v3z0o3lesWaZmOdm/S+nbdxzbSjv+Xd9bJ+y7sn8nttK+etugeD/9fZ0p3m0mPjHrE+BmedfNAJewNtuQ1KvbMG8oqGPSmwpcG3a9hQcTKogmMG/epXTUUbNb5dTf+qOP6e+xaWa9IaNqEe+/uegzLcH+l/+5Z8uWBw6aTy7hrgT+loed0zbxHop4aIjSiaZL+MQsm1ftuTaMs5fHh0R23vbsTetibjqEInLmQHRNSqVnT2hC65oMSvvM177v2ciYJfV23ebSXO45d26ib9fNifdQP7ieDZVwCfV72SJLOk6QrxoCknM89HiLskp6k0+arwxPTcEcupnlOt/0MckNQunNSp+wrZNJGVx9dXDXNamw1+PJ1QfSOly/EZ123eKW0Cs+MStUlj91BS174svZu9uzpeNdozNN/kpWw/AN0F7v255MuE/Ovq7N8r1KE7c8g8ZvNbh0m/uUKd5bY8HY3Jir22fbNy/bOws49dIXPnVr0PxXXnmS5v7iI3TMrFNZ8X7NNbPpkWUP0mlH3schEaWf8YsDW/n+8a9+oLymC//nsy0Br14bt7pvZSttdM/YLGVQuJ+wz7+qEUDn/tfgsvmv7HedqB2VqYrI+6mXXtlqf+7swZsJoY8tnsuOXHOiWtp+KB/no0+Q++rk6kN6dQRs4W4K9irSXJ7UIt7nf+9zrefZd7/xHevZoCPuSrir5+K3OPTstoh3ZZgtomIiMb6oqFmHdOm6q6Pyblgn2SDPbs+8QcDdAMhTf8ykjTv9OKEqnYBJJsQS0aLt9T2fqdLzTMpDk1CbUV4mEruknLgbEly/Ir1zCHBjIuY66hrLLhLS81pC0Tyv8+yfYS6N54S5+Tth2+a6Zpg3FMz8vuMSf1PJE/M7EHNNk1zH7Ouw/q7nAdyYToXhsDHhWBZfVMgu+925tPzZ70S5O3bTz9IG28lfhRYS2HnTtMF5xfv11/0d3bH4V3TuJ+7JAk+jvf4r8X7WjQfTsdvPoW13CUfeL5j3Tpo2ahod/YmfRfH0ZT7t54Pi/dT3D4r3r//3oHjP7tAME+/ZxLol3k96z6B4n/vLQfF+9v7tFe8t2wUCXiKIXUvmXeVCUfpQlJwT92YfccvaJenSAYIIvJRUuflC0XFpmp0vJPpd1tci3h+45LjgUnkt3NWFdvNDzqpVvLsmQaGJETc5sycFnHh3dQr3fLlrM7mYd7GHhnFoaX3MsvtQG5JJm6u8JNIdI3KHfuDXbTaXZ8ImESacv7Yd5kQy5pIjER4hHyWTXo6R1NcYv5A3HQKxN7CKik/J+VUWHd/YLXLNt89lbkWC61oQ+k0py/e665H0a+hanict5trEXefq5sW1JxGpkjyudpb937do2R/P50xopU/Y/Es06S3/IMo7NNY9z+Jz9lb1zLuy6/FHbqRvzT+VznjfFTRt+vZef15ZlIn36zPxvmMWed/1EG++VSsW0yk/fg8dOuPjtMe+fx/Fx5d5zvUHtZLmfOA/aPzowWXzamVFa1O6W49rpZ2473dby+YVKyXgl69eSufcNPjq5nMOuFZsRxWRd904J+DNJeS+iLvruXBVvy3q7WPaBq4N17L5UPS/rGX2pn0Q6uLhWmlGbll7GeJdOcC1U4t4f+jS41uRd/1+9x1+stPQM+6mcFcXmBkHf8Ur3svsEXNS6ZoIcBM2ySTW3qxIEnmXLFF3ReGLbIZncs0r3qU8VFvcJEoysRv64bd2ea9DvEtErsmU89fni2u867piRLiqRxIJl5wH3KSW85UrX+Y5jrqqJxA7Hu3zXzqOQ+dTWV5KrzuuGxKucW+ed+Y5zp2PXP2dfg5xv62u62HouiK96ZKnjrLGVpX1SJ8J58RwyMbXFnyXliyYG3Rj4lYnZcL9xGhXfSLcroh7LdzQuFm3bL51nmViNs/ntaUv0JwffYA+vt3f0F/uMfj8uOujxPsZ1x5Cx+08h2YFxPtTT/yKzr/97+i0fS+mTbfYPY9J65U55drBV9Odtv/lLfGuPyvXLKfTr/9Y6+tZB/yQxo7K9iFY91Hi/eyfH9n6dt5BPxXbUaV4V0ZwAl7lMTescwnZ0MZu3NJzu27JhnWSPCbgmJUAdjlXR0HMi4dvqRml4txsVD/3Hvs8vJ3frLMW8f7IvC8OCXct4tUF2xbuyrC6xLsJwTUBjRVovtGh65EId1VHSLybbejofKhebgO70IgO3QyQbGYXqjsksKUTO11/zITMZRMnNu0yXH6JAIj1UeJraDxLb2ho0aDrsm8+qeOxYovjVepVFZXVSiBGsIZuHknOGd850BqTBXfR5s4viVjmzgvznHKdq6HrTJPOIfsao/z27X/i22vELqOvSzZj37gK9YUvrdYTK6IxvSzeLGIKVjM9r5DVdS97/CJauuBsp3UT33QyTdr2pAjL088696I96Q0TZ9DRR/7Qa6wS73OuOoy+sNspNOtt/sj7LT8/k27604103jF3Uk+vfxl+DJV/uOrgVvYzD7xsmHhfvnoZ/dN/fr6V9v8+eFGW9vqr4pR4P/O6T7fSLjjsGnFzVYr3PMLdJZx9S+eVk64l8fq4rktvXsdtWGdD424MqPyhPKGl/KaNEOvi4VppxjziXRskfR5e5U8i8v7Y5SesE++D0XefcFcG1yneuagRJ+olI8Ql3mMEt71BnWozJMrLWtoutVFyg0AqsKX5TO55bgTo8iERrfKElriGxo5P1Jh2u8RMrD2qvtAENaYNV11FRZW0Tsl5hDxpEDDFl++5c51HsoeIfS7aZc10/fd652VB8W775LLBZxd3LXH1mkvA2r7FXF/SGBmwomkEBrJXjrWu4b0qctvV+nvp775DSx4fHoGfNPNk2mB7Ldyz7dLWLl9X7vVXlHUim+/PO5IeW7KATvjoZbTozwtoTf8qGtU7liZP2YKmbjZrkMeShXTS5QfQye86g7bZefC960tefooWvbCg9dx5T/bflE3eTJdffXy2CqCPvvT5X5aG4qQrB8X7OYddMSy6ro6tWrOilTZm1Lhh7amo/JyrPtk69vUj2i/epcJdOyHZvV3llUbhdb2uqL5ElNtthZ6NN28SuMqpY+bu9+ZNBNeggZgv7VSKqsgnqjmxrRrpOPEeRSbL/PQ1Z8QWyZ2fi6q4JqKxjZmTTS6yLt0AzreRnC8iH2uzeRNAlbXtsnek5+rnJv15hKtqM3aSy9lh+lHWhJ2LnIXEgrKH25wrJJa4fvHVH+oPV6SM22Vb28H5IrEXeUBg2HlaULyDJgiAwPoEnr122+xgN73hoEeHJS574vv06gMntI6pjek2mDX4fLX+PHvtdtmf/Vm533U01v+9+wd0zj0X0tj+ARrVT9Sb3cDoVzu5dxP9RV8v7Tp1e3rrLgfSP99yNn1m58/Qyy89Sfc8dQc93bWq5Xdvdl3qz5bt92X3PZb1dNFnt/ggvf8g+UZ+HLwvXnZIZk22bP4j36bxY16PrqtyPdljqurT1z/87QDLVy2js396fOtWzDc/fTXXxFB6FZF3iXC3DQwJYJ3XzqOOc0I85pl306bYmwTaFvVvzI75Lg4Q7+LhW2pGl0iXCvqOEu+lUkNlIAACIAACIAACIAAClRJ4+kfTWvVv9tcPU3fvOnGYicKu7PVjL9/1xeyVcKto6l7/0vqX+te28vavXUbP/WyH1t8zPvpipfZVXfnyZS/TDT8+lWbM2Ilmbrs3jZ84hVYuX0zPPPlbeuTRW+julx6hhaOUOO/KxP0ATe4boN03mEk7bbsvvfFNu9GESdNo1aql9NTjd9Mf/nQfvXe/E2jK9OLvd9d+H3fJwbR67aos6j5WPTskw5HdTFi5ZiWNzpbuf/eYdJ55DxnvEtY6v2T3+JDA9rUrKROKsqt6fbaZtqu/Y0U4V69sICBXEQK+d7zrOu1Xx7mOq2O+d8BLoviVP/NeBBDKggAIgAAIgAAIgAAI1EvgT98fFO+uT/foTbPDWWR59XPePFt8orPFO0e7b+1quu26r9JNj91I73zj2+mDh55OYzOBX9fnytsvpl///tZ10XXpxnxdraj8bm/ekz79ni+ITa0i8i5u3Mro2yhOZbOj2ZzAtm1wRe1VHjtyb7Zl1mHbFlr6HiPaffXmZYhyxQhIxHWRFiT1Q7wXIYyyIAACIAACIAACINAwAk//5O00sHpxFk1/Ocqz7t6NqWv0hjTj0HujyiFzugRSEu/pUoJlI4mARGDn4SGtF+I9D12UAQEQAAEQAAEQAAEQAIGGE4B4b3gHw72OIwDx3nFdBoNBAARAAARAAARAAARAoHoCEO/VM0YLIBBDAOI9hhbyggAIgAAIgAAIgAAIgMAIIQDxPkI6Gm52DAGI947pKhgKAiAAAukQ4F6B6LOUez2nLmfmk5ZJhw4sAQEQAIFmEIB4b0Y/wovmEIB4b05fwhMQAAEQqJyAEtLcZ+Dh04ayxOZXBUM3BiDkOfpIBwEQAIHyCEC8l8cSNYFAGQQg3sugiDpAAARAYIQRkEbeuXyudIXSvgGgvkO4j7BBBndBAATaTgDive1dAANAYBgBiHcMCBAAARAAAREBSRRdV6TFd4x413ntJfNcnSLjkQkEQAAEQCCaAMR7NDIUAIFKCUC8V4oXlYMACIBAswlw0XCJ4Dej7IqWWcYVcefabDZxeAcCIAAC9RGAeK+PNVoCAQkBiHcJJeQBARAAARAYIhAS5LYQt7FJhLdvKb1ZF9cOugsEQAAEQKA4AYj34gxRAwiUSQDivUyaqAsEQAAERgAB307wnDDn0l3o8pQZAV0AF0EABECgFgIQ77VgRiMgICYA8S5GhYwgAAIgAAKKQJ7Iu+t5dl2X+Xy8lDAi71JSyAcCIAAC+QlAvOdnh5IgUAUBiPcqqKJOEAABEGgwgZjIu28TOvNZ9lB0HZH3Bg8kuAYCIJA8gXaL9+nTN6GFC19Yj5PvuMroSgvlN8vY+aTtc/Un39EwsGMIQLx3TFfBUBAAARBIg0BM5N0XcVeehNK0pxDvafQ5rAABEBiZBNot3n3CugzxrurQH/MGga6ba8M1Ilw3GkbmyGmu1/PmXUpHHTW75aD6W3/0Mf09Ns2sN0QP4r25YwuegQAIgECpBOxd4O3KQ7vE+wQ/t/wd4r3ULkRlIAACIBBFoArxfuqlV7ZsmDv7iChbTDFtCm9ViS2+zYpVGifEdXm7Xrtu9V3ncQn+KIeQueMI2MLdFOxVpLkAQbx33LCBwSAAAiAAAiAAAiAAAiBQPYEqxLuyWiLgQ0vYY5ez+5bSuwiGRLl9A4G7MVB9D6GFOgmEouNS8W7bGyoH8V5n76ItEAABEAABEAABEAABEOhgAlWJ91gB74qIm1jNyLlvCbzKzz0/H3vDwBWF7+DuhukBAtyy9jLEu2qeaweRdwxTEAABEAABEAABEAABEACB9QhUKd5jBbxpXGhTOtcz677n2G3xHbNhnXkzACK++SePNOruEuC+sq7jEO/NH0vwEARAAARAAARAAARAAARKJ1CleI9dOu9asq4cDi2Jd0Xkfc/O6yXwNkTX8/ChSL8p6kvvEFTYNgIQ721Dj4ZBAARAAARAAARAAARAAAQ4AlWJd4lwt4V5zPPmkgh6KBofepY9tIQfu81zI6pz04tEz2Mi7Ii8d+4YgeUgAAIgAAIgAAIgAAIg0DYCVYj3GOGuo9ihZfI2HGleqXiP3RyvbZ2FhislUESA22Vjovi2U3jmvdJuRuUgAAIgAAIgAAIgAAIg0JkEqhDvMSQkS+LN+qRC21dGGt2X3iCI8RV50yfge8e7ttx+dRx33E7nou4qP8R7+uMEFoIACIAACIAACIAACIBA7QRSEe/mUnXf0nTpu9xtiL66XcddG9zp+rBkvvbhWXuDEnFdxChJ/RDvRQijLAiAAAiAAAiAAAiAAAg0lEC7xXtDscKtDiYgEdh53JPWW1i8r1i5No99tZYZN7a31V4n2ForGDQGAiAAAh4CTbxuNtGnFAdwEznDpxRHWrxNqfZjynZBvMePM5QAgSoJQLxXSRd1gwAIgECHEkh1MlkEZxN9KsKjqrJN5Ayfqhot9dabaj+mbBfEe71jFK2BAEcA4p0jhHQQAAEQGIEEUp1MFumKJvpUhEdVZZvIGT5VNVrqrTfVfkzZLoj3escoWgMBjgDEO0cI6SAAAiAwAgmkOpks0hVN9KkIj6rKNpEzfKpqtNRbb6r9mLJdEO/1jlG0BgIcAYh3jhDSQQAEQGAEEkh1MlmkK5roUxEeVZVtImf4VNVoqbfeVPsxZbsg3usdo2gNBDgCEO8cIaSDAAiAwAgkkOpkskhXNNGnIjyqKttEzvCpqtFSb72p9mPKdkG81ztG0RoIcAQg3jlCSAcBEACBEUgg1clkka4I+TR+t/No+X2nkPrX9VFp+qPzmvlcx1z1+OpXeXUbeeuX2qDaivE3lvlIGzuxfFLJ38R+4tim6nPKdkG8c6MK6SBQLwGI93p5ozUQAAEQ6AgCqU4mi8CTiHe7fp8gDolwXYfvZoBLpNvtuL6bAt93Y8C8yZDnZkPMDQBfX4y0sVNkTLazbBP7ieOZqs8p2wXxzo0qpINAvQQg3uvljdZAAARAoCMIpDqZLALP55MpWH1/+9rlRLctoCWR99ANhJC45m4ocDcNyhDuyvaRNHaKjMd2l21iP3FMU/U5Zbsg3rlRhXQQqJcAxHu9vNEaCIAACHQEgVQnk0XguXwKCXfdlmvJvKscJ6x1JJ4T0aaPMUvoJeI71t88vEfK2MnDJqUyTewnjm+qPqdsF8Q7N6qQDgL1EoB4r5c3WgMBEACBjiCQ6mSyCDyfeLdFOhdN1xFuW9Sreuxl665oeEi82/ltwa9tzSvqzfp9z9hLbgKE+mGkjJ0iYzGFsk3sJ45rqj6nbBfEOzeqkA4C9RKAeK+XN1oDARAAgY4gkOpksgg8yTPvoWfcfZvWSZbacxvEmcI/dPOg6DP4tviX+hvDfaSNnRg2KeVtYj9xfFP1OWW72inep0/fZL0uXbjwhWHHVB77mGscxORzlfe1Ia2XG5tIBwEpAYh3KSnkAwEQAIERRCDVyWSRLuCeeQ8JbN/SeVN0m8LYPp43Uq7qMe1ybUjHMfHdDJD6y9Vvp4+ksRPLJqX80n4aO3oNLX5of6K+pW7zeybRhjv+nFauHpWSe05bpD7X7UjKdrVbvJui2SWUzWMusa/6UtXhK2v2tW7LrtM8Lh0bkhsK0rqQLy0C8+ZdSkcdNXvIKPu7TlDH9cfMr4650nz12N5DvKc1HmANCIAACCRBINXJZBE40mXzug1pVDom8q7qDi2l1+mSJfm+ukxGrufsdbpriX+emwN2n4yUsVNkLKZQVtpPY0etolfnbx80eaNdH6GVa8ak4FbQBonPPV0r6KH7L6NHnr2BFnX9mZaNWk193URj13bThmsm0ZYTdqGdd5xNG05961BbK5Y+QQ88+O+04JU7aHHvEloxai119XfRhLWjaHL/xrTNtH1p551nU/foaU77JHaZBX/9/KV0/8IbqH+gjway/ySfLuqi7q4e2nGT99FebzhOUqS1+WQV4v3US69stT939hFBO7SINv/1FQhF5EMRfMkNAU7UK5t8gl8EGpk6hoBLuCvjXeLcJ/BD4l8i4CsX79sccU50hzx+5Zz1yowf9/od3eUr1kTVGXNRfDVrZyNB/b580vLKgdi82mlln102pq4oeFnmmOcf7Umsqy3f5DAmMqXr5Z5N9fka41OIV0w9eW2N7S/kB4EyCMRcN8tor446OJ/sZ9l91yRlq2QJvemT7zn50KvdfBH3mOuOsoFbah96v3yefuE456mz3WVGsk9jM/H66v170UD/S85u6OqeShvt8qtMvI9udzex7XP9+OiD/0o3P3MRLR23lqYtn0CbjZpJG46dTqN6x9LS5X+mF1Y9Sc+OeZFWZlPSrRdvQntu+3ma/8QV9OjYBdTbR7TZyik0ffRM2mDSDOrvX0NLXnuWnl/9BC0c+yr1DnTTPpMOod3fcdp6dnJ22QW+ed+HaU3/ShrdMy5L6mL9HswwQKv7VlBv9xj60m43ispUJd5V4xIB7xLv3LJ5u4xqKySsY8S7huZbKo8l9KJh1dGZTHGt/3YJ7pAI7wjxfttXPzrUUd3d3TT4vx7q6enN/tdDvb2D/6pj2x/1TbLFuxLupmC3v3OjwHdRVIJX+rEFvSmWfX9L6uZEt2mjaUOd4j00+bN9DE0q86Rxk9S8gpir19V3rmiZr48l71rOY4NkTCEPCJRBwBeldkWE7fa4iG7M2I/Jy/ldReSduwa5RLu2M6+ojmXiu6nK9RPH05ceK0TytlNnuZHskxLvr8zPxHufR7z3TKXJu+YT79x8zpceKhdK4/rxwht3pfED4+iIPS+mSZPdqw26BpbS/fP/je54/vu0cNIa2nhZN+218aG02+6fJ+rZyDks16x4jn56y+foiTHP0Cnve2C9PJxddoF//s2BLTF+7G6X0LhRGwxLVtF19VFRefOzYs0S+t59x2SHuuhLu18nOn2qFO/KAE7Ac+JdR9RdS+vtaLsreq5sMPNxEXa7PU74iyAjU8cQCC2P90Xe9fL40DJ76TJ8DaqWyLsW75xwV+mzjrxwPfFu9yp3sbfzh8R73ii7RLy7BLZ0hIZuFug6dP3cDQBpmypfjEDV9foiUGa7McKdsyHUnq+sZAdoFyeJb+uNz93Oc+44zb1uKqafkBcEqibAPR+urxcSAcid06qumBU5eX2XTJBDttoR6tjVQhyH0O7vts/c8nazrVBeib+xvEOcQ3ZxNnM3O1zjSHrjwjeete+SsRPLqer83IpFqU8t8f7bPTPx/rLT5K6ejWny2+6Mjrxr+3yrKX3poXJcnZzPV17/AVrRvYY+86Fb2e5Zveo5Ov9XH6KjtzyLZrz5ADb/jTcfTc+s+D0d+9d3rZeXs8su8M/3HtQ6dOKeP6Z+a8VDz6jB1al9a4YHqLqzfvzGnYe30r709mtZe1WGqsW7aiMk4IuKd06Mq/alS/PtGwQugHjOXTSsOjZTrHhXjmrR7orYaxDJineJcFeR97d88mu1infpCIqNvOuIuevmQJ4l9/bNAp/dkpsRUp/NfFykxzUBlCzFlEStfFFs248yXqkUYsNNvM2yIUHD+Zynf1AGBMomULZ4z3MjTPlU5vkSO0Eum+lIqU8yduy+5frZt4JBUs712+Aqp2zy3ejotLEjWbEo9UmJ90W/eVcw8j5l9zuixLu2j4ugt/rEeJQxVE5SJ+fzPXfNpZsXX02n739nFrkeHzxlW+L9tg/Tp7c6nbbYZlBMhz7f/NnbaeaYWfThD1y2XjbOLrvAN+7W4v0HmUpXS+cHP129K+k7d6voOtHfvuMSGlg79vWiPSsy8f7x1vcT35GGeC8SeXctj1e+xRw3I+mhTeokO81jyTx3BnR+eqx4z/PMu6LEPfdeS+T99q9/PLhUXi+jV/9ufcQFQfEeG3VXEGIi79Iodijyrtp0PZduDlvpsnff0v6YmwJlnC6ceNdtcBMp2xZbEEuieGYddlRFslxdlZf642vL56+LtT3pjI3WldF/qAMEYglIJpOSsWyOf25lTJEbZBL/JD5J6kGeMAEp59D125UmuW776gz9Num0UP1Sn1IZG2WKd+XT8vlvz8T7i073unqm0fhd783lOrcsnkt3/uZaj1qaebh+fPG5u+gbDx1Px8+6gN6w+V8FfVq18mk679aD6OiZp9EWbwmL97WrFtLcW/anIzY/gbbZ4VPr1cvZZRf42p0faR06ee9s4zdDvHf3rspuKBzWSvvyu6+i/rXGJoKZeP/a7YMbxJ28509F/VVl5J0T7spAX+Rd8gy7dEl77DPyJjhsUicaRo3JNKLE+x0XfsL7jLsp3NXfMz92flvFuxphIQFvi2kt0s2RqYU1dyMgZtm75Ll6rj3p2VNkAu1bomi3zYlsbpL+S2CsAAAgAElEQVSv6vOJYskNBMkk0LbZVyZUlz0p5PK2Jkn3nSLtKuQDgcoISKKn3HnqE0Ux519MXg5G7ASZqw/pbgJSzlLxrluRjIU84l1Sv9SnVMZEUfE+uv+ZbGf0KSqUm4n25bTo3n2zDes8y+a7N6Ypb7+VunqySHX2nHX/qpdodc8MEQpOnHPprkaKPPPe272KTr9mD9pn8n60zz7hDZdXKvF+80E0e+tMvG8bFu+PP/QfdPmfLqQ5+1xN4yZttZ7ZsePrq78aFO9//+514r1nZfZtgFasWUrfvuPYVtrx7/pe9jz8pOyvbEO7viwCn4n3r942KN7/fq/2ineJcDch+SLkKo8t0kPPuqv8rg3vdFuSZfY6r6td33P1opMBmZInMKLE+13fPNK5OZ0t3NX3rQ4/1yve80Td1UgIRd5jRoprwzh7eXxIZMdskKfsMm8CaDtDEf0yxbskAi6NutlLFl3iWvkXK1pN4cA9B1/WM+8x48W1sZfrUQJJ1CemXeQFgTIISMS7akcyfiU3BFN55r0MdiO9DokQ4W6ySn5fbM6S6LouE1u/xKfU+r3IM+8DL/yQlj3xZerqzjZD6xqdafJXMveGb4D2ur89mXCfnH1dm+V7lSZueQZ1bXq0CIdrXmceq1u8K6Mv/tG+WcCplz572C+DPqxc8TTN/cVH6JhZp7Li/T9//jl6ZNmDdPLhdzvrjB1f5992SKuef/yrbNl8Js4v/J/PZsJ9Weu1cav7lJCnbCf6sVlKVybgJ9IJ+/xrdmSAzv2vwWXzX3731aL+qTLyLjIgy8RFt+10VS/32rjQs+khUa5t5qL6WEIv7d3Oyxezs3zse94VDW7JvMpTy7L5e749e71d5V3CXR3b4tC5TvGeV7grJ6XL5mPEb94N6/I8k27eIOBuAOSp3z51pJOaUL5QxDkUbdG2xEb0pO3FXCbyTC599cdMKmNsRF4QqIqA67ppr3ZRbUvFe+wNNmndMf7HTpBj6kbe1wlIOOe5vnKR95jrrPR3Tnsl8SmlMVA08q586fvjBbT82e9EuTV208/SqDet/yo072+jY4m7edNBl7M3teOelfdtgifpx/+66US6Y/Gv6NxP3EOr12QvePd8lHg/68aD6djt59AWs8KR9//vh3vRtFHT6GOHXOOsTWKXWfDcWwfF+6nvHxTvX//vQfFOA8PFO3UNiveT3jMo3uf+clC8/+O+nSHeQyLZtUu8Dde1G73K46tXpXHC35VH12m2j83roi4dHZNZIq6LOCOpvxbxft93jxn2OjifcO/q6qbNDznL+ao4G0TMu95jxLsLOPd8uWszubLexR5aWs8tu+cmOt4fU8Fu6aqsb/Kj0kLRdlu8r9e32bJxbmLlEwyuGwNlcfCtGHDZbx+LmVQWOelRFgTKIuAT775VOaHzLI9QM68xec9hm0XsBLksliOtHo4zd30P/b7ErNAI3SiW2GD2G+dTan1chnhXPvU9fREt++P5IvcmbP4l6t3iRFFenYkLzLQj8v70EzfRt+afSme87wqauNFbvP6sXJ6J9+sz8b5jFnnfTr26zf3pHniNTvnxe+jQGR+nXfY4wZkpdnzNvfnQVj1zPvAf1NWfbViXLZsfyIS7Wjb/jVuPa6WduO93W8vmuzIBr5bND3SvoHNuGnze/tT3/UTUTylE3kWGIhMI1EhAIrDzmCOttxbx/sAlxw29xz0k3NUFZsbBX2F3m48FEiPeJa9oU+1zkXdXFD8msq99LCLeVR15Jr3SSY1LhEtehyaxqYgN5vhw3UTgxk/odU3cjtk+3yDeOepIT41AEfEeK9Yl57vkusExjJ0gc/Uh3U0gxDnPNVK3Ii3r+u3jxiT3e9lpY6cs8a649D9zCS1ZMDc43CdudVIm3P8u+pRIUbz3r1lEc370Afr4dn9DO+36Ga9PSryfce0hdNzOc2jLgHh/8dlf0/m3/x2dtu/FtNFf7OKsL3Z8nfWLwU3pTtv/8kHxvu7T1bOaTr/+Y61vZx3ww+wxhtFDaUq8n/3zI1vfT9/vKlFfQbyLMCETCNRKoBbx/tClx7c2rOOEu/K8LvEes9u7L/Ju9pRvkzrJRnOSHg/dDODaiJ30chNpX9Tb9CM24qEnTurfsl75JrEzxD6vD9xmfNpXyav0JGMDeUCgCgIS8e47RzihZJ6b+pz3XT8kx6X+S5/jt89RV/3cddJnkyrn+8Tu+yH1u+58Ic62La69QVxjwtcnLp6h3xDdvuQ6bdoaK67qZu4co9mS9CF/jdet6WMxPvU9dTEtXXC2062JbzqZerf8YgouszZIff76pfvQGybOoI8dfoW3TiXe51x1GH1ht1Noy+39kfe7bp1LN/3pRjrvmDtp9Vr3MnypXdqYM64ffF/7mQdeNky8D3SvpH/6z8+30v7fBy/K0l5/VZwS72de9+lW2lcO+DHLSmWAeBdhQiYQqJVALeL9kXlfFAl35Xk7xHtIyLvSlJ2uzetcPcctbZf2ttRGl8gvW7wrm6VLZF0C2hWxV3XmiWpLfJPkcfmUR5hIIkOcsJGOCeQDgSoJSASYT3hx53PoPLHL2j5qsZZH6HIRYY6necPNzKvFol0+dNy+5kivU5yNKaTHCpEUbOZsGGk+jc1eOaY+Xb3jacXKwY3q1v7xe7Tk8eER+EkzT6ZRMweF+7ixPdl7xZe3/l5pvqKMg1tjurQfr/nhbHpsyQI64aOX0aI/L6A1/atoVO9YmjxlC5owZetBHqtfopMuP4BOftcZNGPb/VrH1rz2HC16YUFr07ie7L8pm7yZLr/6+GxJex8dO/vnXk+ldukKTr1mULyfc9gVw6Lr6lh3z5pWWn/f6zdvWn2ZReXnXPXJVtrcgyHeaxx2aAoESiVQi3iPtfjxK+fEFgnmD10UfUvZ7V3kOYN8G8lJXxsnqd98LZ1reb+uo4xN62x7pBNLLlqt6pXuZO9iIimry+WZ5JtRnJjIDNdWaBWAlC03RpAOAmUSiJ1Mltl2VXVJfOJurrmucaHrnnk98ol5nSfPDYmqWBWpV8K5SP3tKDvSfFr0ix0yzN00Zb8Hh+Hue/ZH9OoDg89tb7DdV2jUVscMS1/0i52y7/1ZuYfb0U1sm9J+fPyBq+icey6ksf0DNKqfqDfbFK5f7eSeBc7/oq+Xdp26Pb11lwPpn285mz6z82fo5ZeepHueuoOe7hq86dGbPQbanz2D3pc9br6sp4s+u8UHaa/9/Bv5Se3SDn75Rx/NrMmWzX/k2zR+zMRhfvdkK13Vp69/+NsBlq9aRmf/9Hj14jg6/6M/YlmpDIi8izAhEwjUSqBy8V6rN57GYi+KKdgMG0AABECgnQSaeN0MPQrAiXLdF6Fl73Z/cXuASER/O8dA3rZHytjJyyeVcqF+eum6TVtmbvbXD1N37zpxmInClWt6afn8k7Jo7yqasPu3aeyoTCD2r23l7V+7jJ77mRL9RFMPfD4VN4fZIR2bA2sX0w0/PpVmzNiJZm67N42fOIVWLl9Mzzz5W3rk0Vvo7pceoYWjlDjvysT9AE3uG6DdN5hJO227L73xTbvRhEnTaNWqpfTU43fTH/50H713vxNo3Ebrv99dGye1S+c/8T8Oz5bgr8r4Z8vi1YZ0kk92M2HlmpU0unc0feNTeOZdggx5QCBFAhDvKfYKbAIBEACBNhOInUy22VxR89yjAK7HAGJW+5hG2M/1m2mu/S6atAJnJI0d0cBLNFOon164elC8uz7do1VaFlle/Zw3zyaHdLZ457psdG8/3XbdV+mmx26kd77x7fTBQ0+ngd4NuGLe9Nhz5qf3Xkq//v2t66LrKgYv+XSRisrv9uY96fB3Du5Iz30QeecIIR0E6icA8V4/c7QIAiAAAskTiJ1MJu9QZiD3zHuMqPZF4LlXmY3kDes6YYz4bBxp58NLN+xBA6sXZ9H0l6O6rbt3Y+oavSFN/fBdUeXqypxqP6Zs13f/5WI67m8+F91Fv35uCb1t6vjocigAAiAQJgDxjhECAiAAAiCwHoFUJ5NFuioUeTefR3dF21W7eTbV1Pbm3Z2+iL/tKjuSxk67GJfRbhP7ieOSqs8p2wXxzo0qpINAvQQg3uvljdZAAARAoCMIpDqZLAKPE+8uoc3tjO+yh9vs0vd6syK+pVR2JI2dlLjH2tLEfuIYpOpzynZBvHOjCukgUC8BiPd6eaM1EAABEOgIAqlOJovA821Yp+r0RdUlr380beLEPhe9L+JfKmVHythJhXdeO5rYTxyLVH1O2S6Id25UIR0E6iUA8V4vb7QGAiAAAh1BINXJZBF4ksg796o43b5U1IdeI9mkTerMfhlJY6fIeGx32Sb2E8c0VZ9TtgvinRtVSAeBeglAvNfLG62BAAiAQEcQSHUyWQQeJ95jnkvPs/Ec95o5vOe9SO9WW3YknQ/Vkmxv7an2Y8p2pSbep0/fhBYufME7kFS65KPqcOW16+ba021J80lsQx4QCBGAeMf4AAEQAAEQWI9AqpPJIl3VRJ+K8KiqbBM5w6eqRku99abajynb1YniPSTu1YjTQtsW3C4Bbh7z3RjQNwK4dusd7WitKgLz5l1KRx01e6h6+7tOUMfNj1nGzKOP++qx/YB4r6pnUS8IgAAIdDCBVCeTRZA20aciPKoq20TO8Kmq0VJvvan2Y8p2VSHeT730ylbHz519BDsAJJF0UzSbwtxVuSm0bREfaisUkZdE8FlHkaEjCLiEuzKcE+Yu57S4l9wIMMtDvHfEUIGRIAACIFAvgVQnk0UoNNGnIjyqKttEzvCpqtFSb72p9mPKdlUh3lWvSwU8Fx2PTVdtu0S7L3ruq9+OyGtxj+Xz9Z7Tdbdminf9tytiLomiQ7wHei/Vi2LdAw7tgQAIgICUQBOvm030SdqfdeZrImf4VOcIqq6tVPsxZbuqEu9SAR8rzotG3u0ovrJTEtmHeK/uvE2l5tDyeDvyzi2ZLyL8EXlPZUTADhAAARBIiECqk8kiiJroUxEeVZVtImf4VNVoqbfeVPsxZbuqFO8SAZ9XvOuRFXqO3ReBN8uGxLtLsCPyXu85XWdrseI9tBwe4p3puVQvinUOOLQFAiAAAjEEmnjdbKJPMX1aV94mcoZPdY2eattJtR9TtqtK8S5ZOp/3mXdbvLuWuYfEO7epnWQ5fbWjGbXXTSBGvNu2uZbbqzx5ltwj8l53z6M9EAABEOgAAqlOJouga6JPRXhUVbaJnOFTVaOl3npT7ceU7apKvEuEu2t0cJHtUKSee9bdJdhjRDpnW72jHa2VTaBM8W7bFrNpXWHxXjYY1AcCIAACIAACIAACIAACINB+AlWI97zCXdHgBLIkUq/q8T3bLlmmb/aKuXTerrf9vQcLyiQQI95jXifnel7etXu99gXivcxeRV0gAAIgAAIgAAIgAAIg0BACVYj3Imgk4p1733rMTvF2XpdA99VXxE+UTZNAzDJ3c9M6nxiXinyTBsR7mmMDVoEACIAACIAACIAACIBAWwl0oniXAONeDWdG8H03A3Se0DvgJbYgT+cQkLwCrog3kvoh3osQRlkQAAEQAAEQAAEQAAEQaCiB1MR7QzHDrQ4iIBHYedyR1gvxnocuyoAACIAACIAACIAACIBAwwlAvDe8g+FexxGAeO+4LoPBIAACIAACIAACIAACIFA9AYj36hmjBRCIIQDxHkMLeUEABEAABEAABEAABEBghBCAeB8hHQ03O4YAxHvHdBUMBQEQAAEQAAEQAAEQAIH6CEC818caLYGAhADEu4QS8oAACIAACAwR6NrhbBp4+LTWd/W3/dFp+rjO78qr85hlzPrNus3ydhvoHhAAARAAgfIJQLyXzxQ1gkARAhDvReihLAiAAAiMQAIhce0S1XZ+6Xdb7Ku6fW2PwG6AyyAAAiBQOQGI98oRowEQiCIA8R6FC5lBAARAYOQSCEXZYwS9T7yHxLoZvUfUfeSOQXgOAiBQLwGI93p5ozUQ4AhAvHOEkA4CIAACIDCMABc515nt5fXmUnvfMnnJEntV/1BdXV00MDCAHgIBEAABEKiAAMR7BVBRJQgUIADxXgAeioIACIDASCTAPfOuxbXrGXVXWZeQ9wn/kcgbPoMACIBAuwhAvLeLPNoFATcBiHeMDBAAARAAATGBkCD3LW2PWfIeG3kXG46MIAACIAAC0QQg3qORoQAIVEoA4r1SvKgcBEAABJpFQIt3c/M4W5y7ouacKLeX1CPy3qxxA286l8BA/wpa/ND+RH1L3U70TKINd/w5dXWP61wnYbmXAMQ7BgcIpEUA4j2t/oA1IAACIJAsAVcEnTumnfE9767SbWFv7yrv2sguWUgwDAQaRmCg7zV6df72Qa822vUR6uqZ0AjPV69aSg/dfxk98uwNtKjrz7Rs1Grq6yYau7abNlwzibacsAvtvONsmv7Gtw35u+jF39MDD/47LXjlDlrcu4RWjFpLXf1dNGHtKJrcvzFtM21f2nnn2TRhg01LYXTrkxfT/QtvoP6BPhrI/pN8uqiLurt6aMdN3kfvn/kFSZFWntTE+/Tpm9DChS947Vfpko+vDkn9rrJcOW2TNJ/EB+QZmQQqF+8zDv5KNNmnrzljvTJd2aZEQ5PACjYnCkWTTGNcuy1zDoZ2Rn4+82tTgT++fNLyysbYvNovZZ9dNqYum59kp+iY10FJN8+y+8nVRqjdUN9L3lHtGiehHbq5caXSJSx1PVKmIZt87UmegZbYK7VRwgZ5qiMQirSrVkPnluS84yL3MeO+OgqoGQRGBoGBvuX06v170UD/S06Hu7qn0ka7/CoT7+M7Hshv7/0XuvmZi2jpuLU0bfkE2mzUTNpw7HQa1TuWli7/M72w6kl6dsyLtHIU0daLN6E9t/08zX/iCnp07ALq7SPabOUUmj56Jm0waQb196+hJa89S8+vfoIWjn2Vege6aZ9Jh9De746fF9tgz79jP1rTv5JG96jVDq/Pj8MdMECr+1ZQb/cYOuVdN4n7qhPFe0jcK8dNAS0R+2Z9tvjW312iXFK37gjOZnGHIWPlBObNu5SOOmr2UDv2d52gjuuPmV8dc6X56rEdqkW83/XNTw2129XVTd3dg//r6enJ/u0Z+lcdm3XkhWSLdyXczd2E7e95eikUyQkt14wVF2Z+JXilH1vQm2LZ97ekbk50mzaaNlQp3mNuiOR5h7SLS1GBatbJjRczbx6RLxE7ug0Xy1DE0/ZDMoZUHrsfJEucXTdZ8rYnLYd81RDgxrw55rQFksi7yuuKwpvje72xV9Zu893ZzLu/h0j96/qoNP3Rec18rmN2PXYerkwo3WevtpOrW9kWa081wwm1Jk5AifdX5mfivc8j3num0uRd84l333zOF7Axjw9dW4wASNFAz7lX70TjB8bREXteTJts+lZnz6xc8QrdP//f6I7nv08LJ62hjZd1014bH0q77f55GjdhqrPMkleeop/e8jl6YswzdNYBDxfu8fN+9SH1S0zH7nYJjRu1wbD6VHRdfVRU3vysWLOEvnffMeoqS6fsdaPYhirE+6mXXtlqf+7sI1g7JALYJa595VReW7xzkfwY8e6LrPvEPUQ7OwSSyuAS7spAlzj3CfyQ+JcI+FrFOyfclXh/yye/vp54t3utDPFu1hmK3OaN6ur6bfGeN8ouEe8ugS0d8aGbBboOXb/rBkBINIZYqzTpDRGJiLUjgi7/fbZyPnCRd84+W5S4bJPcnMjLrAhnrk1JpFTSviSPdEwjX3UEXOeZeX6EIuO+88i1VF4f056Y30t/VZxP7IaOc4hNwa/ySsWyKcz1DQWuLrt+102I0M0Jly92m5y/gvTQOMmTJrluh24mmb/V5jgTuJJUltC8qOicqSXef7tnJt5fdvrc1bMxTX7bndGRdy207Vc9SgM2XL48fv/bVe+lFd1r6PhDbmf7d/Hip+j8TEQfveVZtM0OH2Hz/+T6T9EzK35PXzr8XjYvl+G82z/cynLinj+mMdaKBxVdV5/BqPzrn1VZP37jzsNbB07Z+wauiaH0KsS7qlwq4H2Rbm1gbLoqV1XkXdskWZKP5fPiIZhURlNc679dgjtGoLvqDDldm3gPCfedr92VHj70wVYUfusjLkhKvNvwJAJMl7Eno1VG3nXdrpsDeZbc2zcLfIPIdzNCwsk1oeLO0JiIrzS67hP80hs3evLICW/uxkKsvRwrlW6LalcZF1Nf3VxeX3TVxVJiv5kHS6VjiY2M/Hkm6OuRMUW1728fzjyC3FeXGTV35TGFPBf9l/ghtb2koZT3RnnMtdj3G5G37ZJcr7Qanwhu/QasW/FnC+QYg5R4X/SbdwUj71N2vyNKvOvzVnL+hqLzoVWZkrptDrfdeibdvPhqOn3/O2nMmOERbTtvS7zf9mH69Fan07Y7HcoiPf/Hu9LMMbPosAO/z+blMpyTtas+J+75gyzyPmko+8q1y+g7d6voOtHfvuMSGts7cShtxZqlmXj/eOv7nHe3X7wrOyQCPlacm8vYXRwlkfdQ9NysU9elj9l1q+OSlQMqHyLw3Khvf3poeXxZkXflJRd9r0W8//pbn/YulVfCXX0ePfyRVp6ZHzvfK97L+BHSXR+KovqGhy3GzXwS4eUS0dwydt1GKPKu8rieSzftky57991giLkpoNqV8DD7IiTKff1hi2Yu8u1rL0a8h8aGq/5QRNquS8osJjot9S3EWCKaXX6G/JP2VWiMtP8yDgsaQSAk3LWDriXzrnKSZe4mtBgBrsvZUXlXfVJR7ovO19SxoeuGNC30O5ynjtDvV01YopupWrwrg16+a9dMvL/otK2rZxptvMf8aLtbrAWPvbjySI5J6raNfuoPt9M3Hjqejp91Ab15m/2CPr366pN03q0H0dEzT6Nt3xoW70sXP0Nzb9mfjtj8BHrrbkfnYmUWOvuWA1pfT977ymHifdXa17IbCoe10r787qtoTO/rmwgq8f612weXqZ/23uvFNlQVedcGcAI+r3jX9XPL1Tmxr+vR4toVtTdFO2evGDwyJkegCvGun32XPEOvgdQi3u/59tEtYb7HL/em33zo7qFn3LVwV8b87mOPtS7ib/roeR0RebdHlER45Y2Am21pkW4fU9+5GwGhZe+2P5Ln6s08EvHW+qHe4ezg89KmHSGRaotSLq+qNxQVNtO1DVydXKTd9tdls24r5saQfePJfo7e7kvnUmNPP0ivlNKbLZLzwjUupJE2qb3IBwJeAqaA9T0v7hLDqkJb1NvHdKO6DUl+3zP3um7XknrTOdcye+75dy69ouEjFdeS6wH32yKpQ3LtrwhF7mpDEeyY6LZtQN/yP1L36CnZj3ZvJtqzyPu9+2Yb1nmWzXdvTFPefutg5D17zrp/1UvUM2ErkU/ccv/Wb7NjU19OvOcN9qxZ/Rqdfs0etM/k/Wi/D/xT0IdXlHi/+SCavXUm3ncOi/f//c2/0+V/upDm7HM1TZm2tYhNKNNZNw+K979/96B4X7FmmSKV/buUvn3Hsa2049/1vXXCviv7d2Ir7au3DYr309+XhnjnhLuyVRK5jnkmXdfpEuN2mqsPuA3rIN4LD+9kKyhLvCsHTdEu3QBPg6lFvP/mos+0BPtf/ueerXYfOGg+uYS7EvhbHnZO28S7K0rJLbXzjTCXUIxZNq/qdW0YZy+PD4nsvO3Zm9ZJbzr4+LV+fB8+rYXKN8GKOVNdYtVVfyjqbLfHCVxbMPvKS5b1+248cGxibxZoGyXjOtQ3EqGu+djPKLv6lVt6b46XmHGBvCBQiEAooq0qDkWzQ0vUXfXam835ni0PReZ99obaMwGFbhKofBU87242z4lpqbC3r3O+Nrj2QvUUGlcVF65KvC9/6gpa9sSXs3e3Z0vHu0ZnmvyVzBPPZo7Ukwn3yVn62izfqzRxyzNo/FaDS7e5jyQ6zgn1YX1uPCYgqdtl3zcv2zsLOPXSFz51a9D8V155kub+4iN0zKxTWfF+zTWz6ZFlD9JpR97HIRGln/GLA1v5/vGvfpD9fxdd+D+fbQl49dq41X0rW2mje8ZmKYPC/YR9/jU7MkDn/tfgsvmv7HedqB2VqarIu0S4u4zknhUPiWfXzvCu/Ha70psDulwovxg8MiZHoEzxbjqXpHif/73PtZ5n3/3Gd6zXETriroS7ei5+i0PPrmW3+WEX+ywKqT62AOTu5Nt1uKKnZh3Speuu0Zp3wzrJBnl2e+YNAu4GgF0/x4xLV7aEIt62rdzNlVjBG5owhq4iPjtc9cWKd+lz5C52ofZdLKVXStd+BRLWMQxjx4LUduQDgfUIcNFsVcC3dN5OU999kXY7Kh4S4K5ucj3z7ouax9yMkC6zL3HocGIa4p2HbYrT0OZteUXsst+dS8uf/Q5viJFj7KafpQ22k78KTWIbtzGdz0BJ3a6y11/3d3TH4l/RuZ+4Jws8jfb6r8T7WTceTMduP4e23SUceb9g3jtp2qhpdPQnfhbF05f5tJ8PivdT3z8o3r/+34PiPVumMEy8ZxPrlng/6T2D4n3uLwfF+9n7t1e85xXuynaJeJdAlkbeQ+Let1w+Zjd7ia3IkwaBssQ7J9aTeOb9gUuOCy6V18JdXWg3P+QsZ+RdL4FS3Vdk4xW7+82IoU5zHTPTOJHim3RId4Pnni93bSZX1rvYQ0vruWX3vki3yVwq3l2nKcddlZGIb27S6OvrUPRdskkSJ9qlbLhVDL5n1CX94zo/Yp95t8+j1jm7buWFPRakl2OJDdK6kA8EhhFwLZvXGThh7MoXKqPy+145xz1D77rB4NuJnrNfpbcx8l70WpfnGi4pE3PjOIWzyJwXaXv0/CiUFmP7sv/7Fi374/miIhM2/xJNess/iPIO/U44nnnnxHreDeykhj3+yI30rfmn0hnvu4KmTd/eW+yVRZl4vz4T7ztmkfddD/HmW7ViMZ3y4/fQoTM+Tnvs+/dSM9luBuMAACAASURBVIL55lx/UCt9zgf+g8aPHlw2r/q+tSndrce10k7c97utZfOKlxLwy1cvpXNuGnx18zkHXCu2o6rIu9gAK6NEvHObv/nezS55Pl6Zw0XWffXn9Rnl0iEg2VleWxv7nndVjhPuKk8ty+YfuvT4VuRdv999h5/sNPSMuync1QVmxsFfYZfNl9GF9jJfSdRdtWsKIM4OOxIvibxLlqi7ovBFNsMz/ShDvJucbEaxkzZd3jepKjvybtormey5fLVvIJh1mmPCvBnArdqw7VLfY29mcP3CjWc73X58wfU99oaBZHzE2on8ICAmYEfMfcvWVYUSEW42bC+Vt42Sboqny/mWx5u2uVYAuGDU+Mx7GddyybWZy8Oli8dMIhm5Z8eLBD1eW/BdWrJgbtDTiVudlAn3E6NphIS4rox7ldyw38d1y+Zbv5GOZ+UlBr629AWa86MP0Me3+xv6yz0Gnx93fZR4P+PaQ+i4nefQrIB4f+qJX9H5t/8dnbbvxbTpFrtLTGDznHLt4KvpTtv/8pZ415+Va5bT6dd/rPX1rAN+SGNHZfsQrPso8X72z49sfTvvoJ+ybegMnSjeJc7ZUXNVxozG6zokNwJc7bl2npfYhTxpE5CI6yIeSOqvRbw/Mu+LQ8Jdi3h1wbaFu3K2LvFugnUJDF8EN/bOvM4vEe7KppB4N23W0flQvdwGdqHBFboZ4Lp5IJ0IcfmkEztte93i3cdMsrSdE7IcG5/PrrGsjvnqixnD0ryS80XSt756ilwIUbZ8AtKx6ms5NK4k46RUj4pG3qVLzkPPr9sO+Zbxh5buqzokNxS4iLtpS8nPvZs3LHUzrj1MVFpobwzpPhzSOji7Sh1vFVVWpXhXJi97/CJaumDwEUP7M/FNJ9OkbU+qyLP2VDv3oj3pDRNn0NFH/tBrgBLvc646jL6w2yk0623+yPstPz+TbvrTjXTeMXdST69/GX6Mp/9w1cGt7GceeNkw8b589TL6p//8fCvt/33woizt9VfFKfF+5nWfbqVdcNg14uZSE+9iw5ERBCoiIBHYeZqW1luLeH/s8hPWiffB6LtPuCtH6xTvUjFVRFC4xHuM4LY3qFOMQqKcW9ouHUxSG3U+6WQ8RmxLuIfyhESAzcElvl3l7TEjsdFuSyJOfG2rusxN4WImp6FIuW9ccOI9xEPVyYk8Sbr2WTp2ka96Aq5+c/WTLYpceyVoa7nxyY3F0rwOiVt7N/o8gtw0lIt4hyL/qh6XuPZF20NtcXaUBhcVdQqBgeyVY61reK+K3Ha1/l76u+/QkseHR+AnzTyZNtheC/dsu7S1y9eVe/0VZZ3is2nn9+cdSY8tWUAnfPQyWvTnBbSmfxWN6h1Lk6dsQVM3mzXIY8lCOunyA+jkd51B2+w8+N71JS8/RYteWNB67rwn+2/KJm+my68+PlsF0Edf+vwvS0Nx0pWD4v2cw64YFl1Xx1atWdFKGzNq3LD2VFR+zlWfbB37+hEQ76V1BioCgZoJ1CLeY316+pozYovkzs9NCPXkMzTp5Bo3J6VcZF26wZxvIzlfRJ6z0U43bwKoNNsue0d6rn6bo52fE9p5nuOWiGRlh0SIuMaBPSakz2VL25PUb4oj39J75WPomfOQ3dz54eJn9m3MTZ2QnVK23DhEenECRW7Ama37VqvY48dnMcZE8b5EDSDgI/DstdtmSd30hoMeHZZl2RPfp1cfOKF1TG1Mt8Gsweer9efZa7fL/uzPyv2uo+H+790/oHPuuZDG9g/QqH6i3uwGRr/ayb2b6C/6emnXqdvTW3c5kP75lrPpMzt/hl5+6Um656k76OmuVS2/e7PVpf3Zsv2+7L7Hsp4u+uwWH6T3HyTfyI+D98XLDsmsyZbNf+TbNH7M69F1Va4ne0xVffr6h78dYPmqZXT2T49v3Yr55qev5poYSkfkXYwKGUGgFgKVi/davEAjIAACIAAClRPgVlooA3yrUVzHfTcC7HZC9VbuNBoAgRFI4OkfTWt5vdlfP0zdvevEYSYKu7LXj7181xezV8Ktoql7/UvrX+pf28rbv3YZPfezHVp/z/joix1Nbfmyl+mGH59KM2bsRDO33ZvGT5xCK5cvpmee/C098ugtdPdLj9DCUUqcd2XifoAm9w3Q7hvMpJ223Zfe+KbdaMKkabRq1VJ66vG76Q9/uo/eu98JNGV68fe7a6jHXXIwrV67Kou6j80uuoMrI9hPdjNh5ZqVNDpbuv/dYzr3mXfWT2QAgYYTgHhveAfDPRAAARAok4AprF31+jZlVHl9q0lsYa/z5nkspUxfURcIjFQCf/r+oHh3fbpHb5odziLLq5/z5tniE50t3rl+71u7mm677qt002M30jvf+Hb64KGn09hM4Nf1ufL2i+nXv791XXRdxeAln65WVH63N+9Jn37PFyQFWnkQeRejQkYQqIUAxHstmNEICIAACHQ+Ad/jL5JHVOxHPBQN1zF93NzbwSaHJfOdP5bgQdoEnv7J22lg9eIsmv5ylKHdvRtT1+gNacah90aVQ+Z0CUC8p9s3sGxkEoB4H5n9Dq9BAARAIBcBLvKuK7X3YJDsn2AKd1vES56Rz+UQCoEACIAACHgJQLxjcIBAWgQg3tPqD1gDAiAAAkkTcInw2Mi77aBvp3nJM/ZJw4JxIAACINDhBCDeO7wDYX7jCEC8N65L4RAIgAAIVEcgtPGc700K2hr7eXjfqw59b07Acvnq+hU1gwAIgICLAMQ7xgUIpEUA4j2t/oA1IAACIJA0AW7XeG55vHQnea6dpCHBOBAAARBoCAGI94Z0JNxoDAGI98Z0JRwBARAAgeoJuJayq1a5Z9Jdm92FNrEzN6yzl9Wb7VXvMVoAARAAgZFLAOJ95PY9PE+TAMR7mv0Cq0AABEAABEAABEAABECgrQQg3tuKH42DwHoEIN4xKEAABEAABEAABEAABEAABNYjkJp4nz59E1q48AVvT6l0ycdXh6R+V1munLZJmk/lN/PGlJP4jzydSwDivXP7DpaDAAiAAAiAAAiAAAiAQGUEOlG8h8S9SxRz8Mz6bBGtv7vEtfRGgmqfuyEA8c71Uhrp8+ZdSkcdNbtljPpbf/Qx/d2VZpYNeQPxnkZfwwoQAAEQAAEQAAEQAAEQSIpAFeL91EuvbPk4d/YRrK8SAewS175yKm9MRNsn1rXhtnj3iWyfuOdWEeh0iHd2qLQ9gy3cTcGeN83lFMR727saBoAACIAACIAACIAACIBAegSqEO/KS6mAl4pnW0z7vqvjtnjnqEsj77oeyZJ8iZj33WSAkOd6rD3peQV6qBzEe3v6Eq2CAAiAAAiAAAiAAAiAQMcRqEq8SwV8XvFeJPIeip6bHaij+KZod9kr6XRXhB3iXUIujTz2kvfQ95i8EO9p9C+sAAEQAAEQAAEQAAEQAIHkCVQp3iUCPq9412C5CLe57D3UGT5xrcqYS/E5e7kO5wQ7ou4cwfakc2JdWWUvo9eWup6Ht4+ZXmHZfHv6GK2CAAiAAAiAAAiAAAiAQNIEqhTvkqXzeZ95t8U7J4pDYt/sIG7DuqLiXbXl2gRPc+A240t6MDXYONdmc3pTOiXEpUvqFSJu4zqI9wYPJLgGAiAAAiAAAiAAAiAAAnkJVCXeJcLdZTMXeQ6JZ58otp9pt9st8sw7Z2/Ix5iN9fL2L8qVQ4AT3EmJ9xUr15bjdYW1jBvb26q9E2ytEAOqBgEQAAExgSZeN5vok7hDa8zYRM7wqcYBVGFTqfZjynZVId7zCnc1NDgxLInUq3p8u7hzkXOzft9y+bJEd1n1VHhKoep1BGKeY4/J6wJcOPLeCYI41YsiRjwIgAAIpEqgidfNJvqU4vhpImf4lOJIi7cp1X5M2a4qxHt8z71eQiLeuaXlrgi878aALaBN4c+V4WzlOEC8c4TSSneJcm2h5D3vKi8XwVd5IN7T6ndYAwIgAAJJEEh1MlkEThN9KsKjqrJN5Ayfqhot9dabaj+mbFcninfJqLKj5qYot6Profp8kX77ffISm6SrBuwbCJK6kad6AhLhzVkhqQPinaOIdBAAARAYgQRSnUwW6Yom+lSER1Vlm8gZPlU1WuqtN9V+TNmu1MR7vSMGrYFAHAGJ+PbVKC0L8R7XJ8gNAiAAAiOCQKqTySLwm+hTER5VlW0iZ/hU1Wipt95U+zFluyDe6x2jaA0EOAIQ7xwhpIMACIDACCSQ6mSySFc00aciPKoq20TO8Kmq0VJvvan2Y8p2QbzXO0bRGghwBCDeOUJIBwEQAIERSEA6mXx13CjaaMUaLyFfOldOVyjNJ+kiqU+SupDHT6CJnOFTM0Z8qv2Ysl0Q780Y+/CiOQQg3pvTl/AEBEAABEoj4JtMKjHNfUwxb4tv/d0lyiV167ZDNwx89qU6QeZ4dlp6EznDp04bhW57U+3HlO2CeG/G2IcXzSEA8d6cvoQnIAACIFAagZB4j4m0c+I9JjJfNAqf6gS5tE5LpKImcoZPiQyugmak2o8p2wXxXnDQoTgIlEwA4r1koKgOBEAABJpAoI7IOxdFN8V6UeGu2kp1gtyE8WL60ETO8KkZozTVfkzZLoj3Zox9eNEcAhDvzelLeAICIAACpRGIibyHouemQSpiby6N19/tZfYSJ7BsXkKpPXlSFSJFaMCnIvTSKZtqP6ZsF8R7OuMXloCAIgDxjnEAAiAAAiCwHgFOvHPPp2txbUfPVUOmaPctq6+iS1KdIFfhazvrbCJn+NTOEVVe26n2Y8p2QbyXN/5QEwiUQQDivQyKqAMEQAAEGkaAE+/aXW45e+wz71x9RTCnOkEu4lOKZZvIGT6lONLibUq1H1O2C+I9fpyhBAhUSQDivUq6qBsEQAAEOpRAjHi3XZTuNq/LhfKXiS/VCXKZPqZQVxM5w6cURlZxG1Ltx5TtgngvPu5QAwiUSQDivUyaqAsEQAAEGkIgRrxzYt0U6a5XxZW9MZ2vC1KdIDdkyAy50UTO8KkZozTVfkzZLoj3Zox9eNEcAhDvzelLeAICIAACpRFwTSYlz6f7nnHXhvne7+7avK40Z9ZVlOoEuWw/211fEznDp3aPqnLaT7UfU7YrNfE+ffomtHDhC94BodIlH18dkvpdZbly2iZpPkl+n6/avti2JNyQp/0EIN7b3wewAARAAASSIxAS73qzOnNTOu0Atwu8b6M7iPfkhkBug1IVIrkdygrCpyL00imbaj+mbFcniveQuFej0RS1ErFv1mcLYv3dJZQldeuzI3RDIK8Iz1sunTO28yyZN+9SOuqo2S3D1d/6o4/Zx810s2zIc4j3zhsXsBgEQAAEKieQ6mSyiONN9KkIj6rKNpEzfKpqtNRbb6r9mLJdVYj3Uy+9stXxc2cfwQ4AiQB2ietQVNoW71wkP0a8+wSzT9xLVwCE6jUhqvpcvnM3NNiOQAaWgC3cbcFufteV2YJdIuAh3tmuQAYQAAEQGHkEUp1MFumJJvpUhEdVZZvIGT5VNVrqrTfVfkzZrirEu+p1qYD3Rbr1yIlNV+WqirxrmySCPBQVz3sDwF4FEFoVUO+ZNzJag3gvsZ9TvSiW6CKqAgEQAIFSCTTxutlEn0rt9JIqayJn+FTS4GhzNan2Y8p2VSXepQI+VpybgtU13HRkOvRceN4ot123vlEgGfZmxDwUPddRddN+s37TBoh3Cfly8nARdFdE3Rdl56LviLyX02eoBQRAAAQaRSDVyWQRyE30qQiPqso2kTN8qmq01Ftvqv2Ysl1VineJgM8r3vXI4parc2Jf1+MS+6aQ9gnlos+d5ynvi8DXe7aNrNZ84lxTkCyZ13kh3jMSqV4UR9awhrcgAAKdRKCJ180m+pTimGoiZ/iU4kiLtynVfkzZrirFu2TpfN5n3m3x7nvOnbs5YI8yX/52iHcJG/vmQ/xZgxISAoi8SyhF5En1ohjhArKCAAiAQK0EmnjdbKJPtQ4KYWNN5AyfhJ2feLZU+zFlu6oS7xLh7hpOXCQ6JMZdAtuV325XumGdSyhz9rpuDnCnkb1k3rVUXtUR2zbXLtL9BGLFeyi6jsh7xjnViyJOAhAAARBIlUATr5tN9CnF8dNEzvApxZEWb1Oq/ZiyXVWI97zCXSJIpdFo3zPvXCTerF8imvMI6JhVAq6zAO95j782FC0B8V6UoFU+1YtiyW6iOhAAARAojQB33VTva3e9m10f14aM3+08Wn7fKevZ5Ttul7PzceVCADifSoM3witqIuf/v71zgdasqO583VfT3dA8mkdaDQK2D5BogADLiATDxIhG4wNE7SSmbUWCwySCZI2GFiK2yvgAzRgdMem0j+kRGTRGMRIiwyggGIIsCWaFBeODhy0i8rJft++9c+q7FNStW1V71zmnzrdPff+Pxep7v1OPvX97f9+t/6nHgU9lJLXUOEq2K4d4b5JNlBimrts3ACih7t4scA+LC91MaOOgOM6+dWolQRt2NInVqNX1CXjDwN3zXvewOt0eDqwbtcyCvyAAAiDAIOAbTGphbl5auJtXSMjHBLxPhOv3zMsW/KZsE+Gu25U6QGaEo1dFSuQMn3qVgkFjpcZRsl19FO+cbHVnzXUd3wnu1PPRQzP9vpPnKbu4qwaMrT6BH+qD8oOyDddpAtRyd7oFpThtQLxzSKIMCIAACIwYgdhg0p5dtwW9T9iHsMWEuH3NFvQ+YZ8SFqkD5BQf+lC2RM7wqQ+ZR9soNY6S7ZIm3ukoowQIDI8AR3yHrOPWhXgfXnzRMwiAAAiIJUDNvNuG+2bhKceomXe7vm8Wnmrfd13qALmOL5LrlMgZPknOOL5tUuMo2S6Id35+oSQIdEEA4r0LyugDBEAABHpGIGXmPSTezay5Ed++WXSDJSTQsee9Z4lTmStViDQhCZ+a0JNTV2ocJdsF8S4nf2EJCGgCEO/IAxAAARAAgUUEQoNJs0zeCHb3gLqmB9b5BD9m3vuVoFKFSBOK8KkJPTl1pcZRsl0Q73LyF5aAAMQ7cgAEQAAEQMBLgBLvupI5bd5twJ6JTz1t3j20Dnve+5egUoVIE5LwqQk9OXWlxlGyXRDvcvIXloAAxDtyAARAAARAgC3eqcfDubPuuuEU8R46VR6nzfcrSaUKkSYU4VMTenLqSo2jZLsg3uXkLywBAYh35AAIgAAIgEDr4t0W8ZQgtzunyjYV8VIHyKWlYImc4VMZWSo1jpLtgngvI/fhRTkEsOe9nFjCExAAARBojUCdA+t8M/PuHnZjYMqj4uwD7/TPdZ/3LnWA3FrQhDRUImf4JCS5GpohNY6S7YJ4b5h0qA4CLROAeG8ZKJoDARAAgRIIUOLd+OieNO++n7Js3hb25mf3sDrf+1zeUgfIXPv7Uq5EzvCpL9kXt1NqHCXbBfFeRu7Di3IIQLyXE0t4AgIgAAKtEZA6mGziYIk+NeGRq26JnOFTrmzptl2pcZRsF8R7tzmK3kCAIgDxThHCdRAAARAYQQJSB5NNQlGiT0145KpbImf4lCtbum1Xahwl2wXx3m2OojcQoAhAvFOEcB0EQAAERpCA1MFkk1CU6FMTHrnqlsgZPuXKlm7blRpHyXZBvHebo+gNBCgCEO8UIVwHARAAgREkIHUw2SQUJfrUhEeuuiVyhk+5sqXbdqXGUbJd0sT7qlUHqC1b7gsmjr7OebltmHbd9kP9cctxbEEZEEghAPGeQgtlQQAEQGBECEgdTDbBX6JPTXjkqlsiZ/iUK1u6bVdqHCXb1UfxHhP3OuNsoW4y0K4TEvJ2toZuElB9d5vx6K1rAps2bVRr164bdKt/Ni/znmuPWz5Uzq4H8d51VNEfCIAACPSAgNTBZBN0JfrUhEeuuiVyhk+5sqXbdqXGUbJdOcT7+o2bB4HfsG4NmQCcmfSQ8PY1rsvGZs19/flm6XXbvn5Jh1CgWAIxIW5fMwCMuLcFu6+cCwzivdgUgmMgAAIgUJ+A1MFkfY+UKtGnJjxy1S2RM3zKlS3dtis1jpLtyiHeddS5Ap5anp56Xfftm3m3MzEmyu3+ODP03WY4ehsmAYj3FulL/VJs0UU0BQIgAAKtEoh9b7rPbg89y90YZK7rf30v8yx397r9vv2897qO4m9BXXJp9UrkDJ/SckBqaalxlGxXLvHOFfCp4pwjzKmZ95B49+1/NzP1WC4v9VPfjV3ujDn399CMfGz5PGbeu4kpegEBEACBXhGoK959Qt4W764IDwl/+32f6K8j5qUOkHuVGAxjS+QMnxiB70ERqXGUbFdO8c4R8HXFu0nHkOA2YtsV31R/drv651A7Pfg4wMQWCcSWxetuXDFuykO8B4Ig9UuxxZxBUyAAAiDQKgFKvFOdaXEdmml36/qEuCve25iFx98CKmrtXC+RM3xqJzeG3YrUOEq2K6d45yydr7vn3RXvvuXuuozdvtkP7+apK9Bd0e7O1NvXh53z6L8bAtyZdm0NdUgdte8dM+/dxBS9gAAIgECvCIQGk7GZ9ZCDvpn3lKX2trin6sUgSx0g9yoxGMaWyBk+MQLfgyJS4yjZrlzinSPcfSnFeVQctezd3asemm2PPSYulO5YPt+DL4IMJqaKd9eElEPrIN4zBBBNggAIgEDfCfgGk2Ym3SemqaXxhkdsBt235z11fz3E+/AzT6oQaUIGPjWhJ6eu1DhKtiuHeK8r3HUmccQ7J+PsU+cp8Y5nvXOIjnaZFPFuk8Ky+UDeSP1SHO00h/cgAAKSCXBm3m0x7xP22j9fGZ/fZpl97MaAaa/OfnddF38Lusm4EjnDp25yJ3cvUuMo2a4c4r1JnDninZr95h5YFztNntpL38RH1O0nAZ+AN55wnvOuy1JL5nUZzLz3Mz9gNQiAAAhkJUCJd3emnXNQXWgfu3GEOryuyZJ5iPes6bKgcalCpAkB+NSEnpy6UuMo2a4+indOxvn2qet61Pu+A+5Mf9RNA45dKNNfAhzhTXnHaQPinaKI6yAAAiAwggQo8e4T3Bzx7UPJOYyuqXCHeO8uiaUKkSYE4FMTenLqSo2jZLukiXc52QRLQGAxAY74DnHj1oV4R+aBAAiAAAgsIpBTvIcOoPM9Hs59BnzdJfMQ790luVQh0oQAfGpCT05dqXGUbBfEu5z8hSUgoAlAvCMPQAAEQAAEGol3XZlzEF1sX7tuwz6wjiPwU8MmdYCc6of08iVyhk/Ss45nn9Q4SrYL4p2XWygFAl0RgHjvijT6AQEQAIEeEagz827cs/fDm/fcGXQbRWg2PXYIXp0ZeKkD5B6lBcvUEjnDJ1boxReSGkfJdkG8i09rGDhiBCDeRyzgcBcEQAAEOASkDiY5tofKlOhTEx656pbIGT7lypZu25UaR8l2Qbx3m6PoDQQoAhDvFCFcBwEQAIERJCB1MNkkFCX61IRHrrolcoZPubKl23alxlGyXRDv3eYoegMBigDEO0UI10EABEBgBAlIHUw2CUWJPjXhkatuiZzhU65s6bZdqXGUbBfEe7c5it5AgCIA8U4RwnUQAAEQGEECUgeTTUJRok9NeOSqWyJn+JQrW7ptV2ocJdsF8d5tjqI3EKAIQLxThHAdBEAABEaQgNTBZJNQlOhTEx656pbIGT7lypZu25UaR8l2Qbx3m6PoDQQoAhDvFCFcBwEQAIERJCB1MNkkFCX61IRHrrolcoZPubKl23alxlGyXRDv3eYoegMBigDEO0UI10EABEBgBAlIHUw2CUWJPjXhkatuiZzhU65s6bZdqXGUbBfEe7c5it5AgCIA8U4RwnUQAAEQGEEC1GDSPMvdoHF/1+/7yvhQ2s9sN892p5DjOe8UoeFdp3JneJbV7xk+1WcnqabUOEq2C+JdUgbDFhBQCuIdWQACIAACILCIgG8wyRXWujEjrm0B7/s5dhMgVLduuKQOkOv6I7VeiZzhk9RsS7NLahwl2zVs8b5q1QFqy5b7vIE21zhl0jLlidLctmPl6vaNeiDgIwDxjrwAARAAARBgiXe7EGfmXZd3BbgPdWzmXV/z3TTAzLvcpJUqRJoQg09N6MmpKzWOku3qk3jXApr7MjcEuHXs8r6fdb8Q8Fz65ZbbtGmjWrt23cBB/bN5mffM775rdt0YIYj3cvMHnoEACIBAbQLUYLKOoK478869UUA5S/lE1cd1HoESOcMnXuyll5IaR8l25RDv6zduHqTKhnVryJSxBXFMaFOz81RHrvAOCXHXnlC/VH+4Xh4BV7jbgr3uNR8liPfycgcegQAIgEBjAtzBpG+vu+ncCHx7Cb3PMM7Mu5mBt/9NdZLrU2q7KL+QQImc4VMZWS41jpLtyiHedTZxBLxPrNtimTPTzSmj7eGId+4svW4Por6M74wUL+oK9Fg9iPftu1JigLIgAAIgMLIEYoNJau+7K8Z9S9xjot+Fbsq6/6YGR+oAOdUP6eVL5AyfpGcdzz6pcZRsVy7xniLgfUvc9Xu+Pe8cge0T1hzxbmcZ96YALzNRqu8E3CXvsd9TykK8Q7z3/bMB+0EABDoiQIl334F02rTQEneO4I+Vwcx7R4FvoRupQqSJa6Ps09Il0+qhW1+q1MwjfoQTK9Rez/ma2r5zqgniTupKjaNku3KKd46A9y1Td0V7bCl7TJRzhL5JTFfwh+pixr2Tj7K4Tnz71UN73iHeGeGT+qXIMB1FQAAEQGAoBCjxHjOKmnl3l9PbbcVm11Nm63324W9BN6lUIudR9mnp1A714M2HR5Nn76NuU9und+smwRr0wonjxNg2det3P61uu+er6oGxn6pHp3aqmXGllu4aV3tNr1AH736kOuI569Re+/3645Zse+ROdcv3/k7d8Ytr1UOTD6ttU7vU2OyY2n3XlNpndl/1zP1PVEccsU6NL9nfaz3HLrvit3+yUX13y1fV7NyMmqv+47zG1JgaH5tQzzngRer4p5zBqaK0XTnFO3fpvHtAXFvi3YZQd+Yde+BZqVR8oRRBOVl1gwAAIABJREFUnlLWBy77nvdnrnlvcsBu33xusM7yZVNq67bppDZTvhQfrNrfm9F+qBy3vnYgtaxxWtvn1vW1Re1FjZ3WbM+A+faYprTNGXBzTqTW/nNOmOb0p9sKlaPq+65TdVxxwvXFTfSUflLr1uWR9GFE4d4Q4H5vUjnp2/dunyDvfqZt8W5gtTHrrtvi+tSbIAk1tETOo+zT0kq8Pvjd49Xc7P3ejBsb30/tfeS3KvG+RGhGPmEWFcfvf+9v1FV3f1w9smyX2n/r7urJU6vVXktXqanJpeqRrT9V9+34gbpnt5+p7dUig2c8dIA67tC3qpvv/Jz6/tI71OSMUk/evlKtWrJa7bniQDU7O60e/uU96ic771Rblj6oJufG1QkrTlbHPO9dizhRdrkVPnrTy9T07Ha1ZGJZdWmMyX1O7ZzZpibHd1NvO/oKVp2c4p0j3LWR7gy3u1xel4ntg+eKcm45Y1PohgILLAoVRyBFkKeU9YHqRLxf88HXPt73+Pi4mv9/Qk1MTFb/T6jJyfl/9XuHr/2oCol3LdwHoochrm1nQ1+KWvByX66gt8Vy6GdO25SAt220beCId91/qiBzRbvxIeW05zri1hXv1B5Z3/La0DJeNw7U8l27fEhY+Nrk3Fiw63FFDyePQgeChR6zNfgcVY/g4vrBiQ/HTpTpDwHf92adz04od3wz7K5w5y7N51KlBsjLlo+pbVvnlPnXtOv+Hno/VM61T5fzvXTfvhe3XS6H3OUozrn7z9H+KPukxfsvbq7E+0xAvE/sp/Y5Ko94D03YxCZyYteoOF58xVFq+dwytea4S9SKffyrDcbmHlHfvflv1bU/+Z9qy4ppte+j4+r4fU9RRx/zVqUm9vam3/S2e9WXvvEWdedud6t3vuiWRWUou9wKH/mXV1RvzanTj/6UWja154LLenZdv/SsvP3aNv2w+uRNp1Vvjam3HfNl1sckl3hPFe6pe95TxLwBUVe86/rY/85Kp6ILpQjylLI+aJ2Kd0q46+uHveHiTsV73Vl2jnj3CWxu5sZuFpg2TPuxGwCp4t20HRPgnFl3ziA/tLS2js11xGVqP6EbBrEbCdx4+8pxb4Jw/eAwooSWtpO66dDEZ9SVQ4A7mOTkgzv77uaRT8ibMiEiqTfLdDs+n2whbYvnkJC37eGIcLeM6cMW5O7P3CwIiX1u/VzluFsufDdHjU1tXvPd3ExpP5Q7ufiltGsmNXQdd2Ijdi3Fp4F4/9fjKvH+c69pYxP7qn1+47rWZ95DEzaxiRxqkof6Xtv8lRerbePT6k2/dzUZhp077lUXfuv31BsPvkAd+PSXk+WvuOqN6u5t/6FO//3rF5Wl7HIrfOQ7rxy8dfZxX1CzzoqHian51akz0wsnqMarOF503amDa2879u9Je02O5Fw2zzLisUIhcW1m5qlnr9sz+L7965z3tCm+R9eZ1QD6Ova8p0S1rLI+UW485DznXZflPOu9M/HOEe565v1Zf/ghr3g3d1LbXDafc+bdtO27OVBnyb17syCU7pybEbouNeB2RVyoP87MNCX2Uz66oQE7x97YYM21gTMrHRMcoZlwjq/ubGPsRkjosVnuDGasXw5Tuz6VOxwfUUY+gdTBpHyP4svmKQHtCmUjyn2C32XhmzmPiXefwB8MpB9bGeD+LI19KHfc747YDcU2rtl/6+r2bdhK/Dy44yH799i1VJ+0eH/gX14QnXlfecy1nYj32FiQM06k4njj9RvUVQ9drs576XXVzPXy6EdrIN6veZn640POUwc9c15Mx14f/Ydj1erdDlMve/GnFxWj7HIrXHSDEe//q1Lpeun8/Gtscrv66xv07LpS//l5n1Jzu5Y+UXViWyXeXz/4/ezn9Uu8U7PisZlv6prmwTl9Xpez99rH6oWuUTmC6/0mwBHelIecNjoR79/88OujS+XNMnr97zPWfKBT8c6Z4faBjs286/K+fel2O9xl76EbDCk3BXz2x2ZrfeW5YlbX5Qh6tw/OjG8s4TlCmlM/pUzdPuuKX87MubGfmrXn2MCd0ae+iHC9nwRSB5N98JKaebd9iIlyn4iOLW1PEe/GBu5SfYncubnThkCnbg7X2Xrha5Pr0zDjkbqUPMWnrTcfW4n3n3ndG5vYXy0/6jutuk4J8VRfH/9cVQew6de2wNOHfnbv9eqiW89UZx72AfWUp/5O1Kcd2+9S77/6leqNq9+lDnpWXLzv2rFFbfjGS9Wap56lnvlrf7So3ZRY6Mofuu5VgzbO+a3NC8T7+OSO6obCawbX3vHCy9TsLusQwUq8f+iba+brHfclVrxyLZtndY5CINBDAhzxHXKLW7cT8X7txX8Q3ONuC3f98+rXXbhIvMfuJnPiGtvzniqCXTFtRLpth2mTs5+dEvmmXc6+eruMPVsb2/ds291kGTslZCmx6M4UU/vXfbPRvkOwQiKWkze6TIiJvuZbCmzejy3ppVi4trn9UPW5sXd9M/1SPtdZrszljXJyCKQOJuVYHrYk5lNsVpua8fbNwttW+JbmU8vmQ7Pvul3pe+C5udOmePd9H3Pb933nut9zXJ+G+TlIFbQxn5bM3l2djL5ST+VWon2reuA7J1YH1gWWzY/vq1Yee7Uam6hmqqt91rM77lc7Jw5shGJY4n1yfIc674vPVyfsc5I64YT4gcvbtXi/6pVq3TMq8X5oXLzffutn1Wd+dLE694TL1bIVhyxik5pfH/zWvHj/8xc+Jt4ntle/zalt04+oj117+uDamS/4ZLUffkX1U3XGxkw1A1+J9w9eMy/e//x4iPdGCYrKIDBEAp2I9+s/+gbv4XSucNe/H3Lq+7zi3WWUcmhdGwfW6f59B8a5y+NjIjtlmb7dn3toXcqy+zqzpz7xx5l51za7gyX9nru0OyaoOTcaOEvFY+KfmpU2ueZbZrkoD6tD35qIa7s9ShS7caG+N3z2c/qAeKfIjsb11MFkH6iEfHLFd8qBddpvW2jbvxsm7v75OnvlTVtS97nb8efkDvX9xBXese9fbhv2d775m+XmM8enYX4GUoW7tjXm09x9n1eP3vkONTZeHYY2tqTS5L+oaiw8AO0Jfycq4b5P9euuqtyDao+Dz1djT3pjbRycCZs6/lI+G4MvufTEasJpUr35Nf8U9WH7trvUhq+/Sp122HpSvP/j196ibnv0e+qcU2/wtpmaXxdec/Kgnb/4nWrZfCXOL/6/b66E+6ODx8btnNFCXlUn0S+troxVAn4PddYJf1O9M6fe98/zy+bf8cLLWfHBzDsLEwqBQKcEOhHvN35s3aJT5X3CXb930CkbggfWaTJt73mPneAei0TdA+u4e9Ltvu0bBNQNALf9JuKdK6RtW90Z+JCYN3V8gjQ24LLrUSsFYr5zP2VcIcuxeZC/R78/+ZR3Y2vKTLmPu+tz6g0ZasafyxTl+kEgdTDZB68o8a59MKfNu/64At2U1f/6xL7blnuKPTWbb/rnlpPEn5M7bYp36m+B77s39n3mu8bxaZgxqCNmKZ9mfvgBtfWev05ya+mT3qymnrb4UWgpjdgH7T3+9895ylAdfwefVWLZvC7zz1eera596FvqfX9wo9o5XT3gPfDS4v2CK16tTj/8XHXQYfGZ9//++ePV/lP7q9ed/EVvaxy77Irvu3pevK//3Xnx/uH/My/e1dxC8a7G5sX72397Xrxv+Kd58f4XJ0K8p+QkyoKAJAKdiPebPnHagsfBhYT72Ni4eurJFwxVvPuCQy2t9x0mx30WO5UMsRPlc5w274pv277YNVOOOwvi+h0Sv6li1x6kpYhNTllqsGkzyHUIHGUnJ36xnKvDm8phXO8ngdTBZB+8DO15jz0eLrb3POSz73A7iPcnaPm+Z2Lfr21c435/239D7PhK/jzkFLIzd31cPfrDC1kf792f+jY1edDZrLLcQl0/Kk7bddedV6q/unm9Ov9Fn1N77P2soKnbt1bi/SuVeH9ONfP+bP3oNv9rfO6X6p1f+G11yoGvV0c+/yxvodT82nDVKYN2zn3xZ9XYbHVgXbVsfq4S7nrZ/EVXnzG4dvaJnxgsmx+rBLxeNj83vk2998r5/fbrX/S/WSHAzDsLEwqBQKcEOhHvt3zqjMef4x4T7voL5sBXvzsq3uvQ4e559y1H5yxR983Cp7QV86lN8c6ZHeaIv5QZC+6AyTdj7+PCPXyojVl30z+3T1O+jgAODWa5+R6beYq1ETpc0Jcr1I0Drq0o1w8CqYPJPnjVRLxzD5ALHU5n+FCPirM5xpbvS973Hssd7vdj7O8V5xr1t4fTxoJYMGZsh/EZqCvcta3cz/js3Z9SD9+xIereHoe8vRLuf9o6gmGI99npB9S5l75Yvf7Zf6Kee9Sbgj5p8X7+35+szjjiXHVwRLz/7J5vqwu/+afqXSdeovb+lSO97XFjYSpf8PX5Q+ne9dLPzIv3x15jEzvVeV953eC3C17++Wobw5LHr2nx/p6vvWHw+3knXcaKFcQ7CxMKgUCnBDoR77duPHNwYB0l3LXnXYn3lNPeQzPvdqRCh9RxDprjRDx2MyDWR0iMU0IsNjOSMujxifLYcm3OzQPNi2MD5aPNnVOWGgya9jizSm7Mqf65HF02dXzUdXw3LCgbOXmMMv0hUEeAxfIvxXNurnHLmb5jPlGPbqNOjH+8D+txbiGfOXvqqf76KN51vNwXZzuQyStT13fT0b1G3RDltGHbmiquUvK9btnY8nLO0vMUn2Z+fIl65I73eE3d42nnqMmD/6yuG53W4/r84Y0nqKfscaB63amfC9qnxfu5l71G/Zej36kOPjw883791RvUlT+6Qr3/tOvUzl3+Zfhcu4wx539l/nntf/mKTy8Q73Pj29V/+8e3Dq7915d8vLr2xKPitHj/yy//8eDau1/+BRZ3iHcWJhQCgU4JdCLeb9v0Zyzhrj0fhniPCXnfNW0nd688Z2k7J+JcG91yZrAUmmEN9R0TqhzhbNr19c+5MUAJYHsQyN2XHuPMEQGxgWcKE5tN7GA9qpyPAffmByfuVAw4eYsy/SXAFe++z4X2mnM4IkXH/nzYZUPvU/1S4t304T4mzn3fd8Cdr67rX+hUevfGga7nO5jOPehO6uF1qUKEygMJ10fNp6XVI8f0a2xyefVYtfmD6nb98JPq4dsXzsCvWH2Omlo9L9yXLZ2oniu+dfDzdvsRZRIC+JgN3Dh+8fPr1L8/fIc667WfVg/89A41PbtDTU0uVfusPEjtvvIZ8zx23q/e/pmXq3NecL468NCTBu9N//Je9cB9dwwOjZuo/lt5wNPVZy4/s1rSPqNOX/e1IAmuXaaB9V+cF+/vfc3nFsyu6/fGJ6YH12Znphb0p2flz73sDwfvbXg1xLugtIQpIJBEoBPxnmRRVfj2zeemVomWj30pxpbF60a5B8xRz2OnHhtHOWzfBPDZ5Z5Ib9oLiVJKrNoiULfFnaXgzE7bgt79OTYot+3w9eOzU78XuoFhM6d4mHaoGwWuDVS7Mds4Nz6omyxUXsViG9u3H2LN6Q9l+kEg9L3p3iDifOY5Hsc+K+7NMbs9zg0wUz51gMyxG2UWEyiR86j59MDXf60K7LhaedL3FgR45p5L1YO3zO/b3vPZ71ZTh5y24PoDX39u9ftsVe/fRH40uHG8/ZbL1HtvvFgtnZ1TU7NKTVaHws3qk9yrifNfmZlUR+13uPr1I1+hPvKN96g3HfEm9fP7f6Bu/PG16q6x+Zsek9U20NlqD/pMtd380Ykx9eaDXqKOPyl8kB/XLgP1HZe+trKmWjb/qo+p5bvtsYD1RLXSVb9mZhc+HWDrjkfVe750pn5wnLrwtZey4oOZdxYmFAKBTglkF++dehPoLPVLUYLNsAEEQAAEhknA973pW2FCiXfuE0JSxLsr2KmbZIYj/hZ0k1Elch41n+7/8pMGyfLk3/83NT75mDisROH26Um19ea3V7O9O9Tux3xMLZ2qBOLsrkHZ2V2Pqnv/QYt+pfZ7xU+6SbbEXrhxnNv1kPrqF9arAw98rlp96G+p5XusVNu3PqTu/sG/qtu+/w11w/23qS1TWpyPVeJ+Tu0zM6eO2XO1eu6hJ6pffdrRavcV+6sdOx5RP779BvX/fnST+k8nnaWW7b34+e51v5vO/uyp1RL8HRX/alm8PpCO86puJmyf3q6WTC5RF/0R9rxzkKEMCEgkAPEuMSqwCQRAAASGTCAk3o1ZdZeuh9yixLtdz+2bO/vOHbgPGX3vuy+R86j5dN/l8+Ld9xpfoq9VM8s77w2WOeDkfot36kO4ZHJWXfPlD6or//0K9Zu/eqx6ySnnqbnJPalqweup+fWl72xU3/6Pqx+bXddz8JzXmNKz8kc//Th16m/On0hPvTDzThHCdRDongDEe/fM0SMIgAAIiCeQsuc9tp0k5Ghor7xdPnRwoinju4EQ22ufOkAWHyShBpbIedR8uv+rz1dzOx+qZtN/npRl45P7qrEle6n9XnZ9Ur2uCkuNo2S7PvE/LlFn/MlbkkP07XsfVr+x3/LkeqgAAiAQJwDxjgwBARAAARBYREDynnfqMLxQOKUOkEtLvxI5w6cyslRqHCXbJU28r1p1gNqy5T5vQrrXYmVDGU3VCV2n6pXxCYIXEghAvEuIAmwAARAAAWEEpC2bpw6z1PgoUS91gCws9I3NKZEzfGqcFiIakBpHyXb1SbzrJLNFtP459DI3AGJlTF37ZkHoBgHEu4iP+NCN2LRpo1q7dp3S/7ov/b77MuX1+/bPMUcg3oceZhgAAiAAAvIIUIPJ0GMJuYfHuR6n7nmPPRYxRJPySV4U+mlRiZzhUz9z0bVaahwl25VDvK/fuHkQmg3r1iQnFlckt1WOms03191/kx1Dhd4TCInv2PvaaVvUcwQ8xHvvUwUOgAAIgED7BGLL5nVvoUPiFp0+v2xKbd02/9zh2CtV9PvEO9WG1AEyxaZv10vkDJ/6loV+e6XGUbJdOcS7jk5dAc9ZNm8LaV8muDPpVHZzZ95NO6Fl/VQ/uN5vAhDvLcZP6pdiiy6iKRAAARBolUBo2Txn+foCce8R75zD6owz7lJ4U9c9JC9U3oaCvwWtpkiwsRI5w6ducid3L1LjKNmuXOK9roD3LXO3l8Drn2Oz4NRMurYrtq/dzlHTly3auTP+uXMd7XdLoI5wN8vr3eX01Ow7Zt67jS16AwEQAIFeEGhrMMl9znsXUNryqQtb+9xHiZzhU58z8gnbpcZRsl05xXsdAU+JY3fPuy3mfcKcmqW3hblb39xIoG4YlPHpgRcxAhDvLeeH1C/Flt1EcyAAAiDQGoESvzdL9Km1gLfYUImc4VOLCTLEpqTGUbJdOcV7naXzHPHOSTF3tt7U4bTvW0aPPe8c6uWWSRHv1CF1mHmv8kTql2K5KQzPQAAE+k6gxO/NEn2SmGclcoZPEjMt3SapcZRsVy7xXke4+2bO7SzwzbrbdXzC3LeM3s0s7HlP/6yNWg2f4KYOqrMZpRxah2Xzo5Zd8BcEQAAEGASkDiYZpgeLlOhTEx656pbIGT7lypZu25UaR8l25RDvdYV7qniPZRd35j0m7kPL5anZ+26zHr11QSBFvNv21KkH8d5FRNEHCIAACPSMgNTBZBOMJfrUhEeuuiVyhk+5sqXbdqXGUbJdOcR7k6hzTpsPtU8dVkfNzNt73E0fVJ0mvqJuvwi4Qpxa/q69q1MH4r1feQFrQQAEQKATAlIHk02cL9GnJjxy1S2RM3zKlS3dtis1jpLtGqZ4950sH8oY92A6u5zdTmi/ui5vz8ab+tRj30I2UvW6zXz01gUBjlin7OC0AfFOUcR1EAABEBhBAlIHk01CUaJPTXjkqlsiZ/iUK1u6bVdqHCXbNUzx3m12oDcQaE6AI75DvXDrQrw3jxNaAAEQAIHiCHAHk/q56+6z2Lkw3Lr271S71HWfDVyfuPajnJ9AiZzhUxnZLjWOku2CeC8j9+FFOQQg3suJJTwBARAAgdYIcAeTMQEeM8Yn1PV75kXdEIB4by3UrTfEzZ3WO87YIHzKCLfDpqXGUbJdEO8dJii6AgEGAYh3BiQUAQEQAIFRI+AbTNrimuIRE9++dnT5lBsBEO9UBIZ3XaoQaUIEPjWhJ6eu1DhKtgviXU7+whIQ0AQg3pEHIAACIAACiwhwB5OUiF6+bEpt3TbNIhwS9XZl05/7L6cDrk+ctlAmTKBEzvCpjIyXGkfJdkG8l5H78KIcAhDv5cQSnoAACIBAawS4g0lKvIcMcoW6b+bdV9cn2rk2cH1qDeKINlQiZ/hURjJLjaNkuyDey8h9eFEOAYj3cmIJT0AABECgNQKhwSRn6Ty1X10bGdrzbur6BHnsQDuOgJc6QG4taEIaKpEzfBKSXA3NkBpHyXZBvDdMOlQHgZYJQLy3DBTNgQAIgEAJBLiDSY5oDs2g2++bmXfznnsDgLMfnrKF61MJ8RumDyVyhk/DzKj2+pYaR8l2Qby3l39oCQTaIADx3gZFtAECIAAChRHIeWCdRkXNvNtlqFl4gx7iXUYSShUiTejApyb05NSVGkfJdkG8y8lfWAICmgDEO/IABEAABEBgEQHuYJISzCG09t51XcadeTf1Qkvw6/TL9Qnp0IxAiZzhU7OckFJbahwl2wXxLiV7YQcIzBOAeEcmgAAIgAAIZBPvodPmqYPnKHFOXfeFVOoAubT0K5EzfCojS6XGUbJdEO9l5D68KIcAxHs5sYQnIAACINAaAe5gkhLRPvEe278eO5ROO2cfmMc5GM8GwvWpNYgj2lCJnOFTGcksNY6S7YJ4LyP34UU5BCDey4klPAEBEACB1gi0NZhMec57a8YHGmrLp9x29r39EjnDp75n5bz9UuMo2S4p4n3VqgPUli33DeJo/0xlZkpZTtuh9rj9cMtRfuH66BKAeB/d2MNzEAABEAgSkDqYbBKyEn1qwiNX3RI5w6dc2dJtu1LjKNmuPol3LYy5L/tGAFXHlPWJeyPGfaK8jj2ULbgum8CmTRvV2rXrlP7Xfen33Zcpr9+3f455CfEuOwdgHQiAAAgMhYDUwWQTGCX61IRHrrolcoZPubKl23alxlGyXTnE+/qNmweB37BuDTsB6s68Ux1QM+Hu9dDvMRHvE/2h9yh7cV0ugZD4jr2vvbFFPUfAQ7zLzQFYBgIgAAJDIyB1MNkESIk+NeGRq26JnOFTrmzptl2pcZRsVw7xrqPOEfDuzLVv2bwp486OhzLLLmcENJWF3Jl3047bh3k/1w0Iyn5c74YAxHuLnKV+KbboIpoCARAAgVYJlPi9WaJPrQa9pcZK5AyfWkqOITcjNY6S7col3rkCPiR8Y0I5ZV96aLm7T4D7bibY7+k6vpl5TtqHBD+nLsoMn0Ad4W6W17vL6anZd8y8Dz/esAAEQAAExBGQOphsAqpEn5rwyFW3RM7wKVe2dNuu1DhKtiuneE8R8Cmz1nXEO7U/nZr1Dy2bp5bld/sJQG+5CEC8t0xW6pdiy26iORAAARBojUCJ35sl+tRawFtsqETO8KnFBBliU1LjKNmunOKds3Q+NPMem6mOCXHfsvnYsng3XVP3vEO8D/ED32HXKeKdOqQOM+9V4KR+KXaYU+gKBEAABJII+L437Wesu43Zz1wnn/1+9PsXVDd1Y/VC16i+7I7wtyApBWoXLpEzfKqdDqIqSo2jZLtyifcU4a6TKDbzHlv6nnqQnE/4N9nzDvEu6isgmzE+wU0dVGcbk3JoHZbNZwsjGgYBEACB/hIIiXdbpBvvXAFNCWr7euyGgG6fuilA9QXx3n0OShUiTUjApyb05NSVGkfJduUQ73WEu86i0HPeYyfCU8vtuafJmywO7XEP9QPxLufzn9OSFPFu21GnHsR7zkiibRAAARDoKQGOeDfCOfRvyHW3vC7HFeEpYt/tX+oAuacpEjS7RM7wqYwslRpHyXblEO/cbLJPkufOvKeIcaqsttPt176J4F63Bb7v8Dqu3yjXTwKuEKeWv2sv69SBeO9nfsBqEAABEMhKILZs3l3mHhPvy5dNqa3bphfYGhPvPhFfazm9p1+pA+SsgRxC4yVyhk9DSKQMXUqNo2S7hine7RTwiWj7uiuW3RlyV1jbwtu+SWDeN+WpU+BD++sh3jN8gIU3yRHrlAucNiDeKYq4DgIgAAIjSCA2825mvykRH8IWFfvVfvjY0vzUJfq2DVIHyKWlV4mc4VMZWSo1jpLtkiLey8hAeFE6AY74DjHg1oV4Lz2L4B8IgAAI1CBALZt3961rwe2bUfd13XTPO/fgPLdvqQPkGuERXaVEzvBJdMqxjZMaR8l2Qbyz0wsFQaATAhDvnWBGJyAAAiDQLwLUzLtPrNcV79ShdIYcd198iLTUAXK/MoO2tkTO8ImOex9KSI2jZLsg3vuQ2bBxlAhAvI9StOErCIAACDAJtLXnPTTzbr/v3gjQ19yl85zZet9ye7sfqQNkZkh6U6xEzvCpN+kXNVRqHCXbBfFeRu7Di3IIQLyXE0t4AgIgAAKtEaCWzdsd1T1t3rQRW4Kvy4T22PtsiAGQOkBuLWhCGiqRM3wSklwNzZAaR8l2Qbw3TDpUB4GWCUC8twwUzYEACIBACQTqiHevGI+cNm+EeWjZvE/U++p428Fp80NLQ6lCpAkQ+NSEnpy6UuMo2S6Idzn5C0tAQBOAeEcegAAIgAAILCJAiXf30Diz9N009PhJ9IR4twW/W9c2KnXZvO8RdVIHyKWlX4mc4VMZWSo1jpLtgngvI/fhRTkEIN7LiSU8AQEQAIHWCLQ1mPSJ6NaMjDQE8d4FZX8fbeXO8DxY3DN8khSN+rZIjaNkuyDe6+cbaoJADgIQ7zmook0QAAEQ6DkBqYPJJlhL9KkJj1x1S+QMn3JlS7ftSo2jZLsg3rvNUfQGAhQBiHeKEK6DAAiAwAgSkDqYbBKKEn1XcAQxAAAFYUlEQVRqwiNX3RI5w6dc2dJtu1LjKNkuiPducxS9gQBFAOKdIoTrIAACIDCCBKQOJpuEokSfmvDIVbdEzvApV7Z0267UOEq2C+K92xxFbyBAEYB4pwjhOgiAAAiMIAGpg8kmoSjRpyY8ctUtkTN8ypUt3bYrNY6S7YJ47zZH0RsIUAQg3ilCuA4CIAACI0hA6mCySShK9KkJj1x1S+QMn3JlS7ftSo2jZLuGKd5XrTpgUYJs2XLfgvd0Gd97upB+P6UNX1nTjuk01J9rQ7eZjd5GiQDE+yhFG76CAAiAAJOA1MEk03xvsRJ9asIjV90SOcOnXNnSbbtS4yjZrmGLd1sUc4QzVYa6bmekr6y+HhL5dl2I+W4/21J627Rpo1q7dp3S/7ov/b77MuX1+/bPMX8g3qVEG3aAAAiAgCACvsGk79nu2mT7GeyUCyllU9um+pY6QKbs7tv1EjnDp75lod9eqXGUbFcO8b5+4+ZBgDasWxNNLCOe7X9DFYxYdusYse1eN+3YAj30c6hPV9yHxH4Znx54QREIie/Y+7pNW9RzBDzEOxUJXAcBEACBESQQEu9bb3rngIYr5F1Eppz7vivefb9zcIfaj9WVOkDm+NunMiVyhk99ysCwrVLjKNmuHOJdR4gj4H3inVo2786Km6Xz9hJ6n5B3hbvJIt/Mv0/kQ7iX8R3RxAuI9yb0nLpSvxRbdBFNgQAIgECrBGLi3RbcsZl0SuDbBts3BShhnjp7b/rB34JWUyTYWImc4VM3uZO7F6lxlGxXLvHOEfCUeDdCPba0PiaqbaHPmZnXNof61NewVD73J1hu+3WEu1le7y6np2bfMfMuNw9gGQiAAAgMjUCqeOcKakrsu8KdmqlPASR1gJziQx/KlsgZPvUh82gbpcZRsl05xTsl4OuId1tg+zLCJ7B9S+3turHl8alL7eksRYk+EoB4bzlqUr8UW3YTzYEACIBAawQ44p07A28bRYl87mw9NTvvA4G/Ba2lR7ShEjnDp25yJ3cvUuMo2a6c4p1aOh8T7zHBHTtoLrTsPravPrR0Xudr7KT73PmM9uUQSBHv1CF1mHmv4ir1S1FOysESEAABEFhIoK097xwxzt0f3zRG+FvQlCCvfomc4RMv9tJLSY2jZLtyiXdKuOtcCol3arabewidb9m8yWHuDQDKFumfCdjXDgGf4KYOqrN7Tjm0Dsvm24kZWgEBEACBoghwxLstuqkZ9TpwTJtttS11gFyHjeQ6JXKGT5Izjm+b1DhKtiuHeOcIdzuq9j5zzgnvHNHvZo27l90n3qk99ji0jv9ZLK1kini3fa9TD+K9tOyBPyAAAiDQAoGQeLeb1uLdFtj6WmjPekiIh4R5nSX5lNtSB8iU3X27XiJn+NS3LPTbKzWOku3KId5Tsoma2a4zQ276bzrzzrmRkOIryvabgCvEqeXv2ts6dSDe+50nsB4EQAAEshCgZt51pz6BHTpgLibGY4fStSnipQ6QswRwiI2WyBk+DTGhWuxaahwl2zVM8R6a/bYf+6bTwz4p3qRL6GA6u7ybWraYd6/FniNv3wzAifMtfmB71hRHrFMucdqAeKco4joIgAAIjCABSrxzBDclvH2z8dw6dUIidYBcxxfJdUrkDJ8kZxzfNqlxlGzXMMU7P7IoCQIyCHDEd8hSbl2IdxmxhhUgAAIgIIoAJd6NsfaBdLET4EMH14X2zccOuqtz0ry2V+oAWVTgWzCmRM7wqYXEENCE1DhKtgviXUDiwgQQsAhAvCMdQAAEQAAEFhGQOphsEqoSfWrCI1fdEjnDp1zZ0m27UuMo2S6I925zFL2BAEXAJ97/P/TDKmoFvWo4AAAAAElFTkSuQmCC"/>
          <p:cNvSpPr>
            <a:spLocks noChangeAspect="1"/>
          </p:cNvSpPr>
          <p:nvPr/>
        </p:nvSpPr>
        <p:spPr>
          <a:xfrm>
            <a:off x="207433" y="-2707216"/>
            <a:ext cx="406400" cy="304800"/>
          </a:xfrm>
          <a:prstGeom prst="rect">
            <a:avLst/>
          </a:prstGeom>
          <a:noFill/>
          <a:ln w="9525">
            <a:noFill/>
          </a:ln>
        </p:spPr>
        <p:txBody>
          <a:bodyPr anchor="t"/>
          <a:lstStyle/>
          <a:p>
            <a:pPr algn="just">
              <a:lnSpc>
                <a:spcPct val="110000"/>
              </a:lnSpc>
              <a:buClr>
                <a:schemeClr val="accent1"/>
              </a:buClr>
              <a:buSzPct val="60000"/>
              <a:buFont typeface="Wingdings 3" panose="05040102010807070707" pitchFamily="2" charset="2"/>
              <a:buNone/>
            </a:pPr>
            <a:endParaRPr lang="zh-CN" altLang="en-US" sz="2400" dirty="0">
              <a:solidFill>
                <a:srgbClr val="09886D"/>
              </a:solidFill>
              <a:latin typeface="Arial" panose="020B0604020202020204" pitchFamily="34" charset="0"/>
              <a:ea typeface="宋体" panose="02010600030101010101" pitchFamily="2"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70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6" grpId="0" bldLvl="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图片 1"/>
          <p:cNvPicPr>
            <a:picLocks noChangeAspect="1"/>
          </p:cNvPicPr>
          <p:nvPr/>
        </p:nvPicPr>
        <p:blipFill>
          <a:blip r:embed="rId1"/>
          <a:stretch>
            <a:fillRect/>
          </a:stretch>
        </p:blipFill>
        <p:spPr>
          <a:xfrm>
            <a:off x="124884" y="-27516"/>
            <a:ext cx="12014200" cy="6701367"/>
          </a:xfrm>
          <a:prstGeom prst="rect">
            <a:avLst/>
          </a:prstGeom>
          <a:noFill/>
          <a:ln w="9525">
            <a:noFill/>
          </a:ln>
        </p:spPr>
      </p:pic>
      <p:sp>
        <p:nvSpPr>
          <p:cNvPr id="88067" name="Rectangle 7"/>
          <p:cNvSpPr/>
          <p:nvPr/>
        </p:nvSpPr>
        <p:spPr>
          <a:xfrm>
            <a:off x="124884" y="1407584"/>
            <a:ext cx="2256367" cy="556683"/>
          </a:xfrm>
          <a:prstGeom prst="rect">
            <a:avLst/>
          </a:prstGeom>
          <a:noFill/>
          <a:ln w="38100" cap="flat" cmpd="sng">
            <a:solidFill>
              <a:srgbClr val="FF0000"/>
            </a:solidFill>
            <a:prstDash val="solid"/>
            <a:miter/>
            <a:headEnd type="none" w="med" len="med"/>
            <a:tailEnd type="none" w="med" len="med"/>
          </a:ln>
        </p:spPr>
        <p:txBody>
          <a:bodyPr wrap="none" anchor="ctr"/>
          <a:lstStyle/>
          <a:p>
            <a:pPr algn="ctr">
              <a:lnSpc>
                <a:spcPct val="110000"/>
              </a:lnSpc>
              <a:buClr>
                <a:schemeClr val="accent1"/>
              </a:buClr>
              <a:buSzPct val="60000"/>
              <a:buFont typeface="Wingdings 3" panose="05040102010807070707" pitchFamily="2" charset="2"/>
              <a:buNone/>
            </a:pPr>
            <a:endParaRPr lang="zh-CN" altLang="en-US" sz="3465" dirty="0">
              <a:solidFill>
                <a:srgbClr val="FFFFFF"/>
              </a:solidFill>
              <a:latin typeface="Verdana" panose="020B0604030504040204" pitchFamily="2" charset="0"/>
              <a:ea typeface="宋体" panose="02010600030101010101" pitchFamily="2" charset="-122"/>
            </a:endParaRPr>
          </a:p>
        </p:txBody>
      </p:sp>
      <p:sp>
        <p:nvSpPr>
          <p:cNvPr id="92163" name="TextBox 2"/>
          <p:cNvSpPr txBox="1"/>
          <p:nvPr/>
        </p:nvSpPr>
        <p:spPr>
          <a:xfrm>
            <a:off x="7823200" y="1629833"/>
            <a:ext cx="4129617" cy="2559685"/>
          </a:xfrm>
          <a:prstGeom prst="rect">
            <a:avLst/>
          </a:prstGeom>
          <a:solidFill>
            <a:srgbClr val="339966"/>
          </a:solidFill>
          <a:ln w="9525">
            <a:noFill/>
          </a:ln>
        </p:spPr>
        <p:txBody>
          <a:bodyPr lIns="120226" tIns="62653" rIns="120226" bIns="62653" anchor="t">
            <a:spAutoFit/>
          </a:bodyPr>
          <a:lstStyle/>
          <a:p>
            <a:pPr algn="ctr">
              <a:lnSpc>
                <a:spcPct val="110000"/>
              </a:lnSpc>
              <a:buClr>
                <a:schemeClr val="accent1"/>
              </a:buClr>
              <a:buSzPct val="60000"/>
              <a:buFont typeface="Wingdings 3" panose="05040102010807070707" pitchFamily="2" charset="2"/>
              <a:buNone/>
            </a:pPr>
            <a:r>
              <a:rPr lang="zh-CN" altLang="en-US" sz="2400" b="1" dirty="0">
                <a:solidFill>
                  <a:srgbClr val="FFFFFF"/>
                </a:solidFill>
                <a:latin typeface="Verdana" panose="020B0604030504040204" pitchFamily="2" charset="0"/>
                <a:ea typeface="宋体" panose="02010600030101010101" pitchFamily="2" charset="-122"/>
              </a:rPr>
              <a:t>方法</a:t>
            </a:r>
            <a:r>
              <a:rPr lang="en-US" altLang="x-none" sz="2400" b="1" dirty="0">
                <a:solidFill>
                  <a:srgbClr val="FFFFFF"/>
                </a:solidFill>
                <a:latin typeface="Verdana" panose="020B0604030504040204" pitchFamily="2" charset="0"/>
                <a:ea typeface="宋体" panose="02010600030101010101" pitchFamily="2" charset="-122"/>
              </a:rPr>
              <a:t>2</a:t>
            </a:r>
            <a:r>
              <a:rPr lang="zh-CN" altLang="en-US" sz="2400" b="1" dirty="0">
                <a:solidFill>
                  <a:srgbClr val="FFFFFF"/>
                </a:solidFill>
                <a:latin typeface="Verdana" panose="020B0604030504040204" pitchFamily="2" charset="0"/>
                <a:ea typeface="宋体" panose="02010600030101010101" pitchFamily="2" charset="-122"/>
              </a:rPr>
              <a:t>：通过“导航”中选择不同专辑学科，查看本学科下重点期刊</a:t>
            </a:r>
            <a:endParaRPr lang="en-US" altLang="x-none" sz="2400" b="1" dirty="0">
              <a:solidFill>
                <a:srgbClr val="FFFFFF"/>
              </a:solidFill>
              <a:latin typeface="Verdana" panose="020B0604030504040204" pitchFamily="2" charset="0"/>
              <a:ea typeface="宋体" panose="02010600030101010101" pitchFamily="2" charset="-122"/>
            </a:endParaRPr>
          </a:p>
          <a:p>
            <a:pPr algn="ctr">
              <a:lnSpc>
                <a:spcPct val="110000"/>
              </a:lnSpc>
              <a:buClr>
                <a:schemeClr val="accent1"/>
              </a:buClr>
              <a:buSzPct val="60000"/>
              <a:buFont typeface="Wingdings 3" panose="05040102010807070707" pitchFamily="2" charset="2"/>
              <a:buNone/>
            </a:pPr>
            <a:r>
              <a:rPr lang="zh-CN" altLang="en-US" sz="2400" b="1" dirty="0">
                <a:solidFill>
                  <a:srgbClr val="FFFFFF"/>
                </a:solidFill>
                <a:latin typeface="Verdana" panose="020B0604030504040204" pitchFamily="2" charset="0"/>
                <a:ea typeface="宋体" panose="02010600030101010101" pitchFamily="2" charset="-122"/>
              </a:rPr>
              <a:t>寻找关注学科核心期刊、把握核心领域研究动向，为科研发文找到渠道</a:t>
            </a:r>
            <a:endParaRPr lang="zh-CN" altLang="en-US" sz="2400" b="1" dirty="0">
              <a:solidFill>
                <a:srgbClr val="FFFFFF"/>
              </a:solidFill>
              <a:latin typeface="Verdana" panose="020B0604030504040204" pitchFamily="2" charset="0"/>
              <a:ea typeface="宋体" panose="02010600030101010101" pitchFamily="2" charset="-122"/>
            </a:endParaRPr>
          </a:p>
        </p:txBody>
      </p:sp>
      <p:sp>
        <p:nvSpPr>
          <p:cNvPr id="88069" name="Rectangle 7"/>
          <p:cNvSpPr/>
          <p:nvPr/>
        </p:nvSpPr>
        <p:spPr>
          <a:xfrm>
            <a:off x="243417" y="4766733"/>
            <a:ext cx="11432116" cy="1769533"/>
          </a:xfrm>
          <a:prstGeom prst="rect">
            <a:avLst/>
          </a:prstGeom>
          <a:noFill/>
          <a:ln w="38100" cap="flat" cmpd="sng">
            <a:solidFill>
              <a:srgbClr val="FF0000"/>
            </a:solidFill>
            <a:prstDash val="solid"/>
            <a:miter/>
            <a:headEnd type="none" w="med" len="med"/>
            <a:tailEnd type="none" w="med" len="med"/>
          </a:ln>
        </p:spPr>
        <p:txBody>
          <a:bodyPr wrap="none" anchor="ctr"/>
          <a:lstStyle/>
          <a:p>
            <a:pPr algn="ctr">
              <a:lnSpc>
                <a:spcPct val="110000"/>
              </a:lnSpc>
              <a:buClr>
                <a:schemeClr val="accent1"/>
              </a:buClr>
              <a:buSzPct val="60000"/>
              <a:buFont typeface="Wingdings 3" panose="05040102010807070707" pitchFamily="2" charset="2"/>
              <a:buNone/>
            </a:pPr>
            <a:endParaRPr lang="zh-CN" altLang="en-US" sz="3465" dirty="0">
              <a:solidFill>
                <a:srgbClr val="FFFFFF"/>
              </a:solidFill>
              <a:latin typeface="Verdana" panose="020B0604030504040204" pitchFamily="2"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8067"/>
                                        </p:tgtEl>
                                        <p:attrNameLst>
                                          <p:attrName>style.visibility</p:attrName>
                                        </p:attrNameLst>
                                      </p:cBhvr>
                                      <p:to>
                                        <p:strVal val="visible"/>
                                      </p:to>
                                    </p:set>
                                    <p:anim calcmode="lin" valueType="num">
                                      <p:cBhvr additive="base">
                                        <p:cTn id="7" dur="500" fill="hold"/>
                                        <p:tgtEl>
                                          <p:spTgt spid="88067"/>
                                        </p:tgtEl>
                                        <p:attrNameLst>
                                          <p:attrName>ppt_x</p:attrName>
                                        </p:attrNameLst>
                                      </p:cBhvr>
                                      <p:tavLst>
                                        <p:tav tm="0">
                                          <p:val>
                                            <p:strVal val="#ppt_x"/>
                                          </p:val>
                                        </p:tav>
                                        <p:tav tm="100000">
                                          <p:val>
                                            <p:strVal val="#ppt_x"/>
                                          </p:val>
                                        </p:tav>
                                      </p:tavLst>
                                    </p:anim>
                                    <p:anim calcmode="lin" valueType="num">
                                      <p:cBhvr additive="base">
                                        <p:cTn id="8" dur="500" fill="hold"/>
                                        <p:tgtEl>
                                          <p:spTgt spid="8806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8069"/>
                                        </p:tgtEl>
                                        <p:attrNameLst>
                                          <p:attrName>style.visibility</p:attrName>
                                        </p:attrNameLst>
                                      </p:cBhvr>
                                      <p:to>
                                        <p:strVal val="visible"/>
                                      </p:to>
                                    </p:set>
                                    <p:anim calcmode="lin" valueType="num">
                                      <p:cBhvr additive="base">
                                        <p:cTn id="13" dur="500" fill="hold"/>
                                        <p:tgtEl>
                                          <p:spTgt spid="88069"/>
                                        </p:tgtEl>
                                        <p:attrNameLst>
                                          <p:attrName>ppt_x</p:attrName>
                                        </p:attrNameLst>
                                      </p:cBhvr>
                                      <p:tavLst>
                                        <p:tav tm="0">
                                          <p:val>
                                            <p:strVal val="#ppt_x"/>
                                          </p:val>
                                        </p:tav>
                                        <p:tav tm="100000">
                                          <p:val>
                                            <p:strVal val="#ppt_x"/>
                                          </p:val>
                                        </p:tav>
                                      </p:tavLst>
                                    </p:anim>
                                    <p:anim calcmode="lin" valueType="num">
                                      <p:cBhvr additive="base">
                                        <p:cTn id="14" dur="500" fill="hold"/>
                                        <p:tgtEl>
                                          <p:spTgt spid="880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bldLvl="0" animBg="1"/>
      <p:bldP spid="88069" grpId="0" bldLvl="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图片 1"/>
          <p:cNvPicPr>
            <a:picLocks noChangeAspect="1"/>
          </p:cNvPicPr>
          <p:nvPr/>
        </p:nvPicPr>
        <p:blipFill>
          <a:blip r:embed="rId1"/>
          <a:stretch>
            <a:fillRect/>
          </a:stretch>
        </p:blipFill>
        <p:spPr>
          <a:xfrm>
            <a:off x="218017" y="503767"/>
            <a:ext cx="11709400" cy="5850467"/>
          </a:xfrm>
          <a:prstGeom prst="rect">
            <a:avLst/>
          </a:prstGeom>
          <a:noFill/>
          <a:ln w="9525">
            <a:noFill/>
          </a:ln>
        </p:spPr>
      </p:pic>
      <p:sp>
        <p:nvSpPr>
          <p:cNvPr id="89091" name="Rectangle 7"/>
          <p:cNvSpPr/>
          <p:nvPr/>
        </p:nvSpPr>
        <p:spPr>
          <a:xfrm>
            <a:off x="3670300" y="2406651"/>
            <a:ext cx="5922433" cy="1464733"/>
          </a:xfrm>
          <a:prstGeom prst="rect">
            <a:avLst/>
          </a:prstGeom>
          <a:noFill/>
          <a:ln w="38100" cap="flat" cmpd="sng">
            <a:solidFill>
              <a:srgbClr val="FF0000"/>
            </a:solidFill>
            <a:prstDash val="solid"/>
            <a:miter/>
            <a:headEnd type="none" w="med" len="med"/>
            <a:tailEnd type="none" w="med" len="med"/>
          </a:ln>
        </p:spPr>
        <p:txBody>
          <a:bodyPr wrap="none" anchor="ctr"/>
          <a:lstStyle/>
          <a:p>
            <a:pPr algn="ctr">
              <a:lnSpc>
                <a:spcPct val="110000"/>
              </a:lnSpc>
              <a:buClr>
                <a:schemeClr val="accent1"/>
              </a:buClr>
              <a:buSzPct val="60000"/>
              <a:buFont typeface="Wingdings 3" panose="05040102010807070707" pitchFamily="2" charset="2"/>
              <a:buNone/>
            </a:pPr>
            <a:endParaRPr lang="zh-CN" altLang="en-US" sz="3465" dirty="0">
              <a:solidFill>
                <a:srgbClr val="FFFFFF"/>
              </a:solidFill>
              <a:latin typeface="Verdana" panose="020B0604030504040204" pitchFamily="2"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9091"/>
                                        </p:tgtEl>
                                        <p:attrNameLst>
                                          <p:attrName>style.visibility</p:attrName>
                                        </p:attrNameLst>
                                      </p:cBhvr>
                                      <p:to>
                                        <p:strVal val="visible"/>
                                      </p:to>
                                    </p:set>
                                    <p:anim calcmode="lin" valueType="num">
                                      <p:cBhvr additive="base">
                                        <p:cTn id="7" dur="500" fill="hold"/>
                                        <p:tgtEl>
                                          <p:spTgt spid="89091"/>
                                        </p:tgtEl>
                                        <p:attrNameLst>
                                          <p:attrName>ppt_x</p:attrName>
                                        </p:attrNameLst>
                                      </p:cBhvr>
                                      <p:tavLst>
                                        <p:tav tm="0">
                                          <p:val>
                                            <p:strVal val="#ppt_x"/>
                                          </p:val>
                                        </p:tav>
                                        <p:tav tm="100000">
                                          <p:val>
                                            <p:strVal val="#ppt_x"/>
                                          </p:val>
                                        </p:tav>
                                      </p:tavLst>
                                    </p:anim>
                                    <p:anim calcmode="lin" valueType="num">
                                      <p:cBhvr additive="base">
                                        <p:cTn id="8" dur="500" fill="hold"/>
                                        <p:tgtEl>
                                          <p:spTgt spid="890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bldLvl="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图片 1"/>
          <p:cNvPicPr>
            <a:picLocks noChangeAspect="1"/>
          </p:cNvPicPr>
          <p:nvPr/>
        </p:nvPicPr>
        <p:blipFill>
          <a:blip r:embed="rId1"/>
          <a:stretch>
            <a:fillRect/>
          </a:stretch>
        </p:blipFill>
        <p:spPr>
          <a:xfrm>
            <a:off x="207433" y="1562100"/>
            <a:ext cx="12687300" cy="6644217"/>
          </a:xfrm>
          <a:prstGeom prst="rect">
            <a:avLst/>
          </a:prstGeom>
          <a:noFill/>
          <a:ln w="9525">
            <a:noFill/>
          </a:ln>
        </p:spPr>
      </p:pic>
      <p:sp>
        <p:nvSpPr>
          <p:cNvPr id="95234" name="标题 1"/>
          <p:cNvSpPr txBox="1"/>
          <p:nvPr/>
        </p:nvSpPr>
        <p:spPr>
          <a:xfrm>
            <a:off x="0" y="179917"/>
            <a:ext cx="10369551" cy="488949"/>
          </a:xfrm>
          <a:prstGeom prst="rect">
            <a:avLst/>
          </a:prstGeom>
          <a:noFill/>
          <a:ln w="9525">
            <a:noFill/>
          </a:ln>
        </p:spPr>
        <p:txBody>
          <a:bodyPr anchor="t"/>
          <a:lstStyle/>
          <a:p>
            <a:pPr algn="ctr">
              <a:lnSpc>
                <a:spcPct val="110000"/>
              </a:lnSpc>
              <a:buClr>
                <a:schemeClr val="accent1"/>
              </a:buClr>
              <a:buSzPct val="60000"/>
              <a:buFont typeface="Wingdings 3" panose="05040102010807070707" pitchFamily="2" charset="2"/>
              <a:buNone/>
            </a:pPr>
            <a:r>
              <a:rPr lang="zh-CN" altLang="en-US" sz="3735" b="1" dirty="0">
                <a:solidFill>
                  <a:schemeClr val="bg1"/>
                </a:solidFill>
                <a:latin typeface="楷体" panose="02010609060101010101" charset="-122"/>
                <a:ea typeface="楷体" panose="02010609060101010101" charset="-122"/>
              </a:rPr>
              <a:t>职称评审、毕业评定时需要打印期刊封面</a:t>
            </a:r>
            <a:endParaRPr lang="zh-CN" altLang="en-US" sz="3735" b="1" dirty="0">
              <a:solidFill>
                <a:schemeClr val="bg1"/>
              </a:solidFill>
              <a:latin typeface="楷体" panose="02010609060101010101" charset="-122"/>
              <a:ea typeface="楷体" panose="02010609060101010101" charset="-122"/>
            </a:endParaRPr>
          </a:p>
        </p:txBody>
      </p:sp>
      <p:sp>
        <p:nvSpPr>
          <p:cNvPr id="95235" name="标题 10"/>
          <p:cNvSpPr txBox="1"/>
          <p:nvPr/>
        </p:nvSpPr>
        <p:spPr>
          <a:xfrm>
            <a:off x="336551" y="908051"/>
            <a:ext cx="11855449" cy="878416"/>
          </a:xfrm>
          <a:prstGeom prst="rect">
            <a:avLst/>
          </a:prstGeom>
          <a:noFill/>
          <a:ln w="9525">
            <a:noFill/>
          </a:ln>
        </p:spPr>
        <p:txBody>
          <a:bodyPr anchor="ctr"/>
          <a:lstStyle/>
          <a:p>
            <a:r>
              <a:rPr lang="zh-CN" altLang="en-US" sz="2665" b="1" dirty="0">
                <a:solidFill>
                  <a:schemeClr val="bg1"/>
                </a:solidFill>
                <a:latin typeface="Calibri" panose="020F0502020204030204" pitchFamily="2" charset="-128"/>
                <a:ea typeface="宋体" panose="02010600030101010101" pitchFamily="2" charset="-122"/>
              </a:rPr>
              <a:t>方法</a:t>
            </a:r>
            <a:r>
              <a:rPr lang="en-US" altLang="x-none" sz="2665" b="1" dirty="0">
                <a:solidFill>
                  <a:schemeClr val="bg1"/>
                </a:solidFill>
                <a:latin typeface="Calibri" panose="020F0502020204030204" pitchFamily="2" charset="-128"/>
                <a:ea typeface="宋体" panose="02010600030101010101" pitchFamily="2" charset="-122"/>
              </a:rPr>
              <a:t>1</a:t>
            </a:r>
            <a:r>
              <a:rPr lang="zh-CN" altLang="en-US" sz="2665" b="1" dirty="0">
                <a:solidFill>
                  <a:schemeClr val="bg1"/>
                </a:solidFill>
                <a:latin typeface="Calibri" panose="020F0502020204030204" pitchFamily="2" charset="-128"/>
                <a:ea typeface="宋体" panose="02010600030101010101" pitchFamily="2" charset="-122"/>
              </a:rPr>
              <a:t>：在“出版物检索”中找到某本刊物，选择具体的刊期，点击“原版目录页浏览”</a:t>
            </a:r>
            <a:endParaRPr lang="zh-CN" altLang="en-US" sz="2665" b="1" dirty="0">
              <a:solidFill>
                <a:schemeClr val="bg1"/>
              </a:solidFill>
              <a:latin typeface="Calibri" panose="020F0502020204030204" pitchFamily="2" charset="-128"/>
              <a:ea typeface="宋体" panose="02010600030101010101" pitchFamily="2" charset="-122"/>
            </a:endParaRPr>
          </a:p>
        </p:txBody>
      </p:sp>
      <p:sp>
        <p:nvSpPr>
          <p:cNvPr id="91142" name="矩形 5"/>
          <p:cNvSpPr/>
          <p:nvPr/>
        </p:nvSpPr>
        <p:spPr>
          <a:xfrm>
            <a:off x="4478867" y="5556251"/>
            <a:ext cx="1392767" cy="383116"/>
          </a:xfrm>
          <a:prstGeom prst="rect">
            <a:avLst/>
          </a:prstGeom>
          <a:noFill/>
          <a:ln w="25400" cap="flat" cmpd="sng">
            <a:solidFill>
              <a:srgbClr val="FF0000"/>
            </a:solidFill>
            <a:prstDash val="solid"/>
            <a:miter/>
            <a:headEnd type="none" w="med" len="med"/>
            <a:tailEnd type="none" w="med" len="med"/>
          </a:ln>
        </p:spPr>
        <p:txBody>
          <a:bodyPr anchor="ctr"/>
          <a:lstStyle/>
          <a:p>
            <a:pPr algn="ctr"/>
            <a:endParaRPr lang="zh-CN" altLang="en-US" sz="2400" dirty="0">
              <a:solidFill>
                <a:srgbClr val="FFFFFF"/>
              </a:solidFill>
              <a:latin typeface="Calibri" panose="020F0502020204030204" pitchFamily="2" charset="-128"/>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1142"/>
                                        </p:tgtEl>
                                        <p:attrNameLst>
                                          <p:attrName>style.visibility</p:attrName>
                                        </p:attrNameLst>
                                      </p:cBhvr>
                                      <p:to>
                                        <p:strVal val="visible"/>
                                      </p:to>
                                    </p:set>
                                    <p:animEffect transition="in" filter="wipe(down)">
                                      <p:cBhvr>
                                        <p:cTn id="7" dur="500"/>
                                        <p:tgtEl>
                                          <p:spTgt spid="91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2" grpId="0" bldLvl="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图片 1"/>
          <p:cNvPicPr>
            <a:picLocks noChangeAspect="1"/>
          </p:cNvPicPr>
          <p:nvPr/>
        </p:nvPicPr>
        <p:blipFill>
          <a:blip r:embed="rId1"/>
          <a:stretch>
            <a:fillRect/>
          </a:stretch>
        </p:blipFill>
        <p:spPr>
          <a:xfrm>
            <a:off x="133351" y="1024467"/>
            <a:ext cx="11925300" cy="6199717"/>
          </a:xfrm>
          <a:prstGeom prst="rect">
            <a:avLst/>
          </a:prstGeom>
          <a:noFill/>
          <a:ln w="9525">
            <a:noFill/>
          </a:ln>
        </p:spPr>
      </p:pic>
      <p:sp>
        <p:nvSpPr>
          <p:cNvPr id="96258" name="标题 1"/>
          <p:cNvSpPr txBox="1"/>
          <p:nvPr/>
        </p:nvSpPr>
        <p:spPr>
          <a:xfrm>
            <a:off x="-48683" y="275167"/>
            <a:ext cx="10369549" cy="491067"/>
          </a:xfrm>
          <a:prstGeom prst="rect">
            <a:avLst/>
          </a:prstGeom>
          <a:noFill/>
          <a:ln w="9525">
            <a:noFill/>
          </a:ln>
        </p:spPr>
        <p:txBody>
          <a:bodyPr anchor="t"/>
          <a:lstStyle/>
          <a:p>
            <a:pPr algn="ctr">
              <a:lnSpc>
                <a:spcPct val="110000"/>
              </a:lnSpc>
              <a:buClr>
                <a:schemeClr val="accent1"/>
              </a:buClr>
              <a:buSzPct val="60000"/>
              <a:buFont typeface="Wingdings 3" panose="05040102010807070707" pitchFamily="2" charset="2"/>
              <a:buNone/>
            </a:pPr>
            <a:r>
              <a:rPr lang="zh-CN" altLang="en-US" sz="3735" b="1" dirty="0">
                <a:solidFill>
                  <a:schemeClr val="bg1"/>
                </a:solidFill>
                <a:latin typeface="楷体" panose="02010609060101010101" charset="-122"/>
                <a:ea typeface="楷体" panose="02010609060101010101" charset="-122"/>
              </a:rPr>
              <a:t>职称评审、毕业评定时需要打印期刊封面</a:t>
            </a:r>
            <a:endParaRPr lang="zh-CN" altLang="en-US" sz="3735" b="1" dirty="0">
              <a:solidFill>
                <a:schemeClr val="bg1"/>
              </a:solidFill>
              <a:latin typeface="楷体" panose="02010609060101010101" charset="-122"/>
              <a:ea typeface="楷体" panose="02010609060101010101" charset="-122"/>
            </a:endParaRPr>
          </a:p>
        </p:txBody>
      </p:sp>
      <p:sp>
        <p:nvSpPr>
          <p:cNvPr id="96259" name="圆角矩形 1"/>
          <p:cNvSpPr/>
          <p:nvPr/>
        </p:nvSpPr>
        <p:spPr>
          <a:xfrm>
            <a:off x="2726267" y="3505200"/>
            <a:ext cx="1862667" cy="431800"/>
          </a:xfrm>
          <a:prstGeom prst="roundRect">
            <a:avLst>
              <a:gd name="adj" fmla="val 16667"/>
            </a:avLst>
          </a:prstGeom>
          <a:noFill/>
          <a:ln w="28575" cap="flat" cmpd="sng">
            <a:solidFill>
              <a:srgbClr val="FF0000"/>
            </a:solidFill>
            <a:prstDash val="solid"/>
            <a:round/>
            <a:headEnd type="none" w="med" len="med"/>
            <a:tailEnd type="none" w="med" len="med"/>
          </a:ln>
        </p:spPr>
        <p:txBody>
          <a:bodyPr anchor="ctr"/>
          <a:lstStyle/>
          <a:p>
            <a:pPr algn="ctr"/>
            <a:endParaRPr lang="zh-CN" altLang="en-US" sz="2400" dirty="0">
              <a:solidFill>
                <a:srgbClr val="000000"/>
              </a:solidFill>
              <a:latin typeface="Calibri" panose="020F0502020204030204" pitchFamily="2" charset="-128"/>
              <a:ea typeface="宋体" panose="02010600030101010101" pitchFamily="2"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descr="{@IGWBH{U87}B[@]9_J@K)F"/>
          <p:cNvPicPr>
            <a:picLocks noGrp="1" noChangeAspect="1"/>
          </p:cNvPicPr>
          <p:nvPr>
            <p:ph idx="1"/>
          </p:nvPr>
        </p:nvPicPr>
        <p:blipFill>
          <a:blip r:embed="rId1"/>
          <a:stretch>
            <a:fillRect/>
          </a:stretch>
        </p:blipFill>
        <p:spPr>
          <a:xfrm>
            <a:off x="-7620" y="-17780"/>
            <a:ext cx="12221845" cy="6894830"/>
          </a:xfrm>
          <a:prstGeom prst="rect">
            <a:avLst/>
          </a:prstGeom>
        </p:spPr>
      </p:pic>
      <p:sp>
        <p:nvSpPr>
          <p:cNvPr id="5" name="圆角矩形 4"/>
          <p:cNvSpPr/>
          <p:nvPr/>
        </p:nvSpPr>
        <p:spPr>
          <a:xfrm>
            <a:off x="9592945" y="945515"/>
            <a:ext cx="1280795" cy="960120"/>
          </a:xfrm>
          <a:prstGeom prst="roundRect">
            <a:avLst/>
          </a:prstGeom>
          <a:noFill/>
          <a:ln w="98425" cmpd="thickThi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角矩形标注 7"/>
          <p:cNvSpPr/>
          <p:nvPr/>
        </p:nvSpPr>
        <p:spPr>
          <a:xfrm flipV="1">
            <a:off x="7707630" y="3569335"/>
            <a:ext cx="4130675" cy="506413"/>
          </a:xfrm>
          <a:prstGeom prst="wedgeRoundRectCallout">
            <a:avLst>
              <a:gd name="adj1" fmla="val -43750"/>
              <a:gd name="adj2" fmla="val 70000"/>
              <a:gd name="adj3" fmla="val 16667"/>
            </a:avLst>
          </a:prstGeom>
          <a:solidFill>
            <a:srgbClr val="FFCC99"/>
          </a:solidFill>
          <a:ln w="9525">
            <a:noFill/>
          </a:ln>
        </p:spPr>
        <p:txBody>
          <a:bodyPr rot="10800000" wrap="none" lIns="90170" tIns="46990" rIns="90170" bIns="46990" anchor="ctr"/>
          <a:lstStyle/>
          <a:p>
            <a:pPr algn="ctr"/>
            <a:endParaRPr lang="zh-CN" altLang="en-US">
              <a:latin typeface="Arial" panose="020B0604020202020204" charset="-122"/>
              <a:ea typeface="宋体" panose="02010600030101010101" pitchFamily="2" charset="-122"/>
            </a:endParaRPr>
          </a:p>
        </p:txBody>
      </p:sp>
      <p:sp>
        <p:nvSpPr>
          <p:cNvPr id="9" name="文本框 8"/>
          <p:cNvSpPr txBox="1"/>
          <p:nvPr/>
        </p:nvSpPr>
        <p:spPr>
          <a:xfrm>
            <a:off x="7869873" y="3599180"/>
            <a:ext cx="4078287" cy="447675"/>
          </a:xfrm>
          <a:prstGeom prst="rect">
            <a:avLst/>
          </a:prstGeom>
          <a:noFill/>
          <a:ln w="9525">
            <a:noFill/>
          </a:ln>
        </p:spPr>
        <p:txBody>
          <a:bodyPr wrap="square" anchor="t">
            <a:spAutoFit/>
          </a:bodyPr>
          <a:lstStyle/>
          <a:p>
            <a:r>
              <a:rPr lang="zh-CN" altLang="en-US" sz="1600" dirty="0">
                <a:solidFill>
                  <a:srgbClr val="000000"/>
                </a:solidFill>
                <a:latin typeface="Arial" panose="020B0604020202020204" charset="-122"/>
                <a:ea typeface="微软雅黑" panose="020B0503020204020204" pitchFamily="34" charset="-122"/>
              </a:rPr>
              <a:t>常用资源数据库、工具知识库、科技查新库</a:t>
            </a:r>
            <a:endParaRPr lang="zh-CN" altLang="en-US" sz="1600" dirty="0">
              <a:solidFill>
                <a:srgbClr val="000000"/>
              </a:solidFill>
              <a:latin typeface="Arial" panose="020B0604020202020204" charset="-122"/>
              <a:ea typeface="微软雅黑" panose="020B0503020204020204" pitchFamily="34" charset="-122"/>
            </a:endParaRPr>
          </a:p>
        </p:txBody>
      </p:sp>
      <p:sp>
        <p:nvSpPr>
          <p:cNvPr id="17413" name="圆角矩形标注 17412"/>
          <p:cNvSpPr/>
          <p:nvPr/>
        </p:nvSpPr>
        <p:spPr>
          <a:xfrm rot="10800000" flipV="1">
            <a:off x="3215005" y="1633220"/>
            <a:ext cx="4213225" cy="506413"/>
          </a:xfrm>
          <a:prstGeom prst="wedgeRoundRectCallout">
            <a:avLst>
              <a:gd name="adj1" fmla="val -43750"/>
              <a:gd name="adj2" fmla="val 70000"/>
              <a:gd name="adj3" fmla="val 16667"/>
            </a:avLst>
          </a:prstGeom>
          <a:solidFill>
            <a:srgbClr val="FFCC99"/>
          </a:solidFill>
          <a:ln w="9525">
            <a:noFill/>
          </a:ln>
        </p:spPr>
        <p:txBody>
          <a:bodyPr rot="10800000" wrap="none" lIns="90170" tIns="46990" rIns="90170" bIns="46990" anchor="ctr"/>
          <a:lstStyle/>
          <a:p>
            <a:pPr algn="ctr"/>
            <a:endParaRPr lang="zh-CN" altLang="en-US">
              <a:latin typeface="Arial" panose="020B0604020202020204" charset="-122"/>
              <a:ea typeface="宋体" panose="02010600030101010101" pitchFamily="2" charset="-122"/>
            </a:endParaRPr>
          </a:p>
        </p:txBody>
      </p:sp>
      <p:sp>
        <p:nvSpPr>
          <p:cNvPr id="10" name="文本框 9"/>
          <p:cNvSpPr txBox="1"/>
          <p:nvPr/>
        </p:nvSpPr>
        <p:spPr>
          <a:xfrm>
            <a:off x="3336925" y="1690688"/>
            <a:ext cx="4213225" cy="449262"/>
          </a:xfrm>
          <a:prstGeom prst="rect">
            <a:avLst/>
          </a:prstGeom>
          <a:noFill/>
          <a:ln w="9525">
            <a:noFill/>
          </a:ln>
        </p:spPr>
        <p:txBody>
          <a:bodyPr wrap="square" anchor="t">
            <a:spAutoFit/>
          </a:bodyPr>
          <a:lstStyle/>
          <a:p>
            <a:pPr algn="ctr"/>
            <a:r>
              <a:rPr lang="zh-CN" altLang="en-US" sz="1600" dirty="0">
                <a:solidFill>
                  <a:srgbClr val="000000"/>
                </a:solidFill>
                <a:latin typeface="Arial" panose="020B0604020202020204" charset="-122"/>
                <a:ea typeface="微软雅黑" panose="020B0503020204020204" pitchFamily="34" charset="-122"/>
              </a:rPr>
              <a:t>一框式检索：关键词（跨库、10个智能推送）</a:t>
            </a:r>
            <a:endParaRPr lang="zh-CN" altLang="en-US" sz="1600" dirty="0">
              <a:solidFill>
                <a:srgbClr val="000000"/>
              </a:solidFill>
              <a:latin typeface="Arial" panose="020B0604020202020204" charset="-122"/>
              <a:ea typeface="微软雅黑" panose="020B0503020204020204" pitchFamily="34" charset="-122"/>
            </a:endParaRPr>
          </a:p>
        </p:txBody>
      </p:sp>
      <p:sp>
        <p:nvSpPr>
          <p:cNvPr id="17415" name="圆角矩形标注 17414"/>
          <p:cNvSpPr/>
          <p:nvPr/>
        </p:nvSpPr>
        <p:spPr>
          <a:xfrm rot="10800000" flipV="1">
            <a:off x="1700213" y="3598863"/>
            <a:ext cx="3833812" cy="504825"/>
          </a:xfrm>
          <a:prstGeom prst="wedgeRoundRectCallout">
            <a:avLst>
              <a:gd name="adj1" fmla="val 34554"/>
              <a:gd name="adj2" fmla="val 79119"/>
              <a:gd name="adj3" fmla="val 16667"/>
            </a:avLst>
          </a:prstGeom>
          <a:solidFill>
            <a:srgbClr val="FFCC99"/>
          </a:solidFill>
          <a:ln w="9525">
            <a:noFill/>
          </a:ln>
        </p:spPr>
        <p:txBody>
          <a:bodyPr rot="10800000" wrap="none" lIns="90170" tIns="46990" rIns="90170" bIns="46990" anchor="ctr"/>
          <a:lstStyle/>
          <a:p>
            <a:pPr algn="ctr"/>
            <a:endParaRPr lang="zh-CN" altLang="en-US">
              <a:latin typeface="Arial" panose="020B0604020202020204" charset="-122"/>
              <a:ea typeface="宋体" panose="02010600030101010101" pitchFamily="2" charset="-122"/>
            </a:endParaRPr>
          </a:p>
        </p:txBody>
      </p:sp>
      <p:sp>
        <p:nvSpPr>
          <p:cNvPr id="11" name="文本框 10"/>
          <p:cNvSpPr txBox="1"/>
          <p:nvPr/>
        </p:nvSpPr>
        <p:spPr>
          <a:xfrm>
            <a:off x="1700213" y="3629978"/>
            <a:ext cx="3833812" cy="446087"/>
          </a:xfrm>
          <a:prstGeom prst="rect">
            <a:avLst/>
          </a:prstGeom>
          <a:noFill/>
          <a:ln w="9525">
            <a:noFill/>
          </a:ln>
        </p:spPr>
        <p:txBody>
          <a:bodyPr wrap="square" anchor="t">
            <a:spAutoFit/>
          </a:bodyPr>
          <a:lstStyle/>
          <a:p>
            <a:pPr algn="ctr"/>
            <a:r>
              <a:rPr lang="zh-CN" altLang="en-US" sz="1600" dirty="0">
                <a:solidFill>
                  <a:srgbClr val="000000"/>
                </a:solidFill>
                <a:latin typeface="Arial" panose="020B0604020202020204" charset="-122"/>
                <a:ea typeface="微软雅黑" panose="020B0503020204020204" pitchFamily="34" charset="-122"/>
              </a:rPr>
              <a:t>资源总库、行业知识服务平台、机构馆</a:t>
            </a:r>
            <a:endParaRPr lang="zh-CN" altLang="en-US" sz="1600" dirty="0">
              <a:latin typeface="Arial" panose="020B0604020202020204" charset="-122"/>
              <a:ea typeface="宋体" panose="02010600030101010101" pitchFamily="2" charset="-122"/>
            </a:endParaRPr>
          </a:p>
        </p:txBody>
      </p:sp>
      <p:sp>
        <p:nvSpPr>
          <p:cNvPr id="17417" name="圆角矩形标注 17416"/>
          <p:cNvSpPr/>
          <p:nvPr/>
        </p:nvSpPr>
        <p:spPr>
          <a:xfrm rot="11280000" flipV="1">
            <a:off x="20003" y="2240915"/>
            <a:ext cx="1489075" cy="504825"/>
          </a:xfrm>
          <a:prstGeom prst="wedgeRoundRectCallout">
            <a:avLst>
              <a:gd name="adj1" fmla="val -43750"/>
              <a:gd name="adj2" fmla="val 70000"/>
              <a:gd name="adj3" fmla="val 16667"/>
            </a:avLst>
          </a:prstGeom>
          <a:solidFill>
            <a:srgbClr val="FFCC99"/>
          </a:solidFill>
          <a:ln w="9525">
            <a:noFill/>
          </a:ln>
        </p:spPr>
        <p:txBody>
          <a:bodyPr rot="10800000" wrap="none" lIns="90170" tIns="46990" rIns="90170" bIns="46990" anchor="ctr"/>
          <a:lstStyle/>
          <a:p>
            <a:pPr algn="ctr"/>
            <a:endParaRPr lang="zh-CN" altLang="en-US">
              <a:latin typeface="Arial" panose="020B0604020202020204" charset="-122"/>
              <a:ea typeface="宋体" panose="02010600030101010101" pitchFamily="2" charset="-122"/>
            </a:endParaRPr>
          </a:p>
        </p:txBody>
      </p:sp>
      <p:sp>
        <p:nvSpPr>
          <p:cNvPr id="12" name="文本框 11"/>
          <p:cNvSpPr txBox="1"/>
          <p:nvPr/>
        </p:nvSpPr>
        <p:spPr>
          <a:xfrm rot="480000">
            <a:off x="16828" y="2233930"/>
            <a:ext cx="1377950" cy="447675"/>
          </a:xfrm>
          <a:prstGeom prst="rect">
            <a:avLst/>
          </a:prstGeom>
          <a:noFill/>
          <a:ln w="9525">
            <a:noFill/>
          </a:ln>
        </p:spPr>
        <p:txBody>
          <a:bodyPr wrap="square" anchor="t">
            <a:spAutoFit/>
          </a:bodyPr>
          <a:lstStyle/>
          <a:p>
            <a:pPr algn="ctr"/>
            <a:r>
              <a:rPr lang="zh-CN" altLang="en-US" sz="1600" dirty="0">
                <a:solidFill>
                  <a:srgbClr val="000000"/>
                </a:solidFill>
                <a:latin typeface="Arial" panose="020B0604020202020204" charset="-122"/>
                <a:ea typeface="微软雅黑" panose="020B0503020204020204" pitchFamily="34" charset="-122"/>
              </a:rPr>
              <a:t>资源导航</a:t>
            </a:r>
            <a:endParaRPr lang="zh-CN" altLang="en-US" sz="1600" dirty="0">
              <a:solidFill>
                <a:srgbClr val="000000"/>
              </a:solidFill>
              <a:latin typeface="Arial" panose="020B0604020202020204" charset="-122"/>
              <a:ea typeface="微软雅黑" panose="020B0503020204020204" pitchFamily="34" charset="-122"/>
            </a:endParaRPr>
          </a:p>
        </p:txBody>
      </p:sp>
      <p:sp>
        <p:nvSpPr>
          <p:cNvPr id="17419" name="圆角矩形标注 17418"/>
          <p:cNvSpPr/>
          <p:nvPr/>
        </p:nvSpPr>
        <p:spPr>
          <a:xfrm rot="10800000" flipH="1" flipV="1">
            <a:off x="6289993" y="4184650"/>
            <a:ext cx="1673225" cy="504825"/>
          </a:xfrm>
          <a:prstGeom prst="wedgeRoundRectCallout">
            <a:avLst>
              <a:gd name="adj1" fmla="val -43750"/>
              <a:gd name="adj2" fmla="val 70000"/>
              <a:gd name="adj3" fmla="val 16667"/>
            </a:avLst>
          </a:prstGeom>
          <a:solidFill>
            <a:srgbClr val="FFCC99"/>
          </a:solidFill>
          <a:ln w="9525">
            <a:noFill/>
          </a:ln>
        </p:spPr>
        <p:txBody>
          <a:bodyPr rot="10800000" wrap="none" lIns="90170" tIns="46990" rIns="90170" bIns="46990" anchor="ctr"/>
          <a:lstStyle/>
          <a:p>
            <a:pPr algn="ctr"/>
            <a:endParaRPr lang="zh-CN" altLang="en-US">
              <a:latin typeface="Arial" panose="020B0604020202020204" charset="-122"/>
              <a:ea typeface="宋体" panose="02010600030101010101" pitchFamily="2" charset="-122"/>
            </a:endParaRPr>
          </a:p>
        </p:txBody>
      </p:sp>
      <p:sp>
        <p:nvSpPr>
          <p:cNvPr id="13" name="文本框 12"/>
          <p:cNvSpPr txBox="1"/>
          <p:nvPr/>
        </p:nvSpPr>
        <p:spPr>
          <a:xfrm>
            <a:off x="6450330" y="4241800"/>
            <a:ext cx="1512888" cy="447675"/>
          </a:xfrm>
          <a:prstGeom prst="rect">
            <a:avLst/>
          </a:prstGeom>
          <a:noFill/>
          <a:ln w="9525">
            <a:noFill/>
          </a:ln>
        </p:spPr>
        <p:txBody>
          <a:bodyPr wrap="square" anchor="t">
            <a:spAutoFit/>
          </a:bodyPr>
          <a:lstStyle/>
          <a:p>
            <a:r>
              <a:rPr lang="zh-CN" altLang="en-US" sz="1600" dirty="0">
                <a:solidFill>
                  <a:srgbClr val="000000"/>
                </a:solidFill>
                <a:latin typeface="Arial" panose="020B0604020202020204" charset="-122"/>
                <a:ea typeface="微软雅黑" panose="020B0503020204020204" pitchFamily="34" charset="-122"/>
              </a:rPr>
              <a:t>特色学习工具</a:t>
            </a:r>
            <a:endParaRPr lang="zh-CN" altLang="en-US" sz="1600" dirty="0">
              <a:solidFill>
                <a:srgbClr val="000000"/>
              </a:solidFill>
              <a:latin typeface="Arial" panose="020B0604020202020204" charset="-122"/>
              <a:ea typeface="微软雅黑" panose="020B0503020204020204" pitchFamily="34" charset="-122"/>
            </a:endParaRPr>
          </a:p>
        </p:txBody>
      </p:sp>
      <p:sp>
        <p:nvSpPr>
          <p:cNvPr id="18444" name="日期占位符 1"/>
          <p:cNvSpPr>
            <a:spLocks noGrp="1"/>
          </p:cNvSpPr>
          <p:nvPr>
            <p:ph type="dt" sz="half" idx="10"/>
          </p:nvPr>
        </p:nvSpPr>
        <p:spPr>
          <a:xfrm>
            <a:off x="1066800" y="7926070"/>
            <a:ext cx="2743200" cy="365125"/>
          </a:xfrm>
        </p:spPr>
        <p:txBody>
          <a:bodyPr anchor="ctr"/>
          <a:lstStyle>
            <a:lvl1pPr marL="0" lvl="0" indent="0" algn="l" defTabSz="914400" eaLnBrk="1" fontAlgn="base" latinLnBrk="0" hangingPunct="1">
              <a:lnSpc>
                <a:spcPct val="100000"/>
              </a:lnSpc>
              <a:spcBef>
                <a:spcPct val="0"/>
              </a:spcBef>
              <a:spcAft>
                <a:spcPct val="0"/>
              </a:spcAft>
              <a:buFont typeface="Arial" panose="020B0604020202020204" charset="-122"/>
              <a:buNone/>
              <a:defRPr sz="1800" b="0" i="0" u="none" kern="1200" baseline="0">
                <a:solidFill>
                  <a:schemeClr val="tx1"/>
                </a:solidFill>
                <a:latin typeface="Arial" panose="020B0604020202020204" charset="-122"/>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5pPr>
          </a:lstStyle>
          <a:p>
            <a:pPr lvl="0" indent="0"/>
            <a:endParaRPr lang="zh-CN" altLang="en-US" sz="1200" dirty="0">
              <a:solidFill>
                <a:srgbClr val="A6A6A6"/>
              </a:solidFill>
              <a:latin typeface="宋体" panose="02010600030101010101" pitchFamily="2" charset="-122"/>
              <a:ea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8"/>
                                        </p:tgtEl>
                                        <p:attrNameLst>
                                          <p:attrName>style.visibility</p:attrName>
                                        </p:attrNameLst>
                                      </p:cBhvr>
                                      <p:to>
                                        <p:strVal val="visible"/>
                                      </p:to>
                                    </p:set>
                                    <p:anim calcmode="discrete" valueType="clr">
                                      <p:cBhvr override="childStyle">
                                        <p:cTn id="12"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8"/>
                                        </p:tgtEl>
                                        <p:attrNameLst>
                                          <p:attrName>fillcolor</p:attrName>
                                        </p:attrNameLst>
                                      </p:cBhvr>
                                      <p:tavLst>
                                        <p:tav tm="0">
                                          <p:val>
                                            <p:clrVal>
                                              <a:schemeClr val="accent2"/>
                                            </p:clrVal>
                                          </p:val>
                                        </p:tav>
                                        <p:tav tm="50000">
                                          <p:val>
                                            <p:clrVal>
                                              <a:schemeClr val="hlink"/>
                                            </p:clrVal>
                                          </p:val>
                                        </p:tav>
                                      </p:tavLst>
                                    </p:anim>
                                    <p:set>
                                      <p:cBhvr>
                                        <p:cTn id="14" dur="80"/>
                                        <p:tgtEl>
                                          <p:spTgt spid="8"/>
                                        </p:tgtEl>
                                        <p:attrNameLst>
                                          <p:attrName>fill.type</p:attrName>
                                        </p:attrNameLst>
                                      </p:cBhvr>
                                      <p:to>
                                        <p:strVal val="solid"/>
                                      </p:to>
                                    </p:set>
                                  </p:childTnLst>
                                </p:cTn>
                              </p:par>
                              <p:par>
                                <p:cTn id="15" presetID="22" presetClass="entr" presetSubtype="4" fill="hold" grpId="4" nodeType="withEffect">
                                  <p:stCondLst>
                                    <p:cond delay="0"/>
                                  </p:stCondLst>
                                  <p:iterate type="lt">
                                    <p:tmAbs val="0"/>
                                  </p:iterate>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7" presetClass="entr" presetSubtype="0" fill="hold" grpId="0" nodeType="withEffect">
                                  <p:stCondLst>
                                    <p:cond delay="0"/>
                                  </p:stCondLst>
                                  <p:iterate type="lt">
                                    <p:tmPct val="50000"/>
                                  </p:iterate>
                                  <p:childTnLst>
                                    <p:set>
                                      <p:cBhvr>
                                        <p:cTn id="19" dur="1" fill="hold">
                                          <p:stCondLst>
                                            <p:cond delay="0"/>
                                          </p:stCondLst>
                                        </p:cTn>
                                        <p:tgtEl>
                                          <p:spTgt spid="9"/>
                                        </p:tgtEl>
                                        <p:attrNameLst>
                                          <p:attrName>style.visibility</p:attrName>
                                        </p:attrNameLst>
                                      </p:cBhvr>
                                      <p:to>
                                        <p:strVal val="visible"/>
                                      </p:to>
                                    </p:set>
                                    <p:anim calcmode="discrete" valueType="clr">
                                      <p:cBhvr override="childStyle">
                                        <p:cTn id="20"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9"/>
                                        </p:tgtEl>
                                        <p:attrNameLst>
                                          <p:attrName>fillcolor</p:attrName>
                                        </p:attrNameLst>
                                      </p:cBhvr>
                                      <p:tavLst>
                                        <p:tav tm="0">
                                          <p:val>
                                            <p:clrVal>
                                              <a:schemeClr val="accent2"/>
                                            </p:clrVal>
                                          </p:val>
                                        </p:tav>
                                        <p:tav tm="50000">
                                          <p:val>
                                            <p:clrVal>
                                              <a:schemeClr val="hlink"/>
                                            </p:clrVal>
                                          </p:val>
                                        </p:tav>
                                      </p:tavLst>
                                    </p:anim>
                                    <p:set>
                                      <p:cBhvr>
                                        <p:cTn id="22" dur="80"/>
                                        <p:tgtEl>
                                          <p:spTgt spid="9"/>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1" nodeType="clickEffect">
                                  <p:stCondLst>
                                    <p:cond delay="0"/>
                                  </p:stCondLst>
                                  <p:iterate type="lt">
                                    <p:tmAbs val="0"/>
                                  </p:iterate>
                                  <p:childTnLst>
                                    <p:animEffect transition="out" filter="wipe(down)">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par>
                                <p:cTn id="28" presetID="1" presetClass="exit" presetSubtype="0" fill="hold" grpId="5" nodeType="withEffect">
                                  <p:stCondLst>
                                    <p:cond delay="0"/>
                                  </p:stCondLst>
                                  <p:iterate type="lt">
                                    <p:tmAbs val="0"/>
                                  </p:iterate>
                                  <p:childTnLst>
                                    <p:set>
                                      <p:cBhvr>
                                        <p:cTn id="29" dur="1" fill="hold">
                                          <p:stCondLst>
                                            <p:cond delay="0"/>
                                          </p:stCondLst>
                                        </p:cTn>
                                        <p:tgtEl>
                                          <p:spTgt spid="8"/>
                                        </p:tgtEl>
                                        <p:attrNameLst>
                                          <p:attrName>style.visibility</p:attrName>
                                        </p:attrNameLst>
                                      </p:cBhvr>
                                      <p:to>
                                        <p:strVal val="hidden"/>
                                      </p:to>
                                    </p:set>
                                  </p:childTnLst>
                                </p:cTn>
                              </p:par>
                              <p:par>
                                <p:cTn id="30" presetID="22" presetClass="exit" presetSubtype="4" fill="hold" grpId="1" nodeType="withEffect">
                                  <p:stCondLst>
                                    <p:cond delay="0"/>
                                  </p:stCondLst>
                                  <p:iterate type="lt">
                                    <p:tmAbs val="0"/>
                                  </p:iterate>
                                  <p:childTnLst>
                                    <p:animEffect transition="out" filter="wipe(down)">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7" presetClass="entr" presetSubtype="0" fill="hold" grpId="0" nodeType="clickEffect">
                                  <p:stCondLst>
                                    <p:cond delay="0"/>
                                  </p:stCondLst>
                                  <p:iterate type="lt">
                                    <p:tmPct val="50000"/>
                                  </p:iterate>
                                  <p:childTnLst>
                                    <p:set>
                                      <p:cBhvr>
                                        <p:cTn id="36" dur="1" fill="hold">
                                          <p:stCondLst>
                                            <p:cond delay="0"/>
                                          </p:stCondLst>
                                        </p:cTn>
                                        <p:tgtEl>
                                          <p:spTgt spid="17413"/>
                                        </p:tgtEl>
                                        <p:attrNameLst>
                                          <p:attrName>style.visibility</p:attrName>
                                        </p:attrNameLst>
                                      </p:cBhvr>
                                      <p:to>
                                        <p:strVal val="visible"/>
                                      </p:to>
                                    </p:set>
                                    <p:anim calcmode="discrete" valueType="clr">
                                      <p:cBhvr override="childStyle">
                                        <p:cTn id="37" dur="80"/>
                                        <p:tgtEl>
                                          <p:spTgt spid="17413"/>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17413"/>
                                        </p:tgtEl>
                                        <p:attrNameLst>
                                          <p:attrName>fillcolor</p:attrName>
                                        </p:attrNameLst>
                                      </p:cBhvr>
                                      <p:tavLst>
                                        <p:tav tm="0">
                                          <p:val>
                                            <p:clrVal>
                                              <a:schemeClr val="accent2"/>
                                            </p:clrVal>
                                          </p:val>
                                        </p:tav>
                                        <p:tav tm="50000">
                                          <p:val>
                                            <p:clrVal>
                                              <a:schemeClr val="hlink"/>
                                            </p:clrVal>
                                          </p:val>
                                        </p:tav>
                                      </p:tavLst>
                                    </p:anim>
                                    <p:set>
                                      <p:cBhvr>
                                        <p:cTn id="39" dur="80"/>
                                        <p:tgtEl>
                                          <p:spTgt spid="17413"/>
                                        </p:tgtEl>
                                        <p:attrNameLst>
                                          <p:attrName>fill.type</p:attrName>
                                        </p:attrNameLst>
                                      </p:cBhvr>
                                      <p:to>
                                        <p:strVal val="solid"/>
                                      </p:to>
                                    </p:set>
                                  </p:childTnLst>
                                </p:cTn>
                              </p:par>
                              <p:par>
                                <p:cTn id="40" presetID="22" presetClass="entr" presetSubtype="4" fill="hold" grpId="2" nodeType="withEffect">
                                  <p:stCondLst>
                                    <p:cond delay="0"/>
                                  </p:stCondLst>
                                  <p:iterate type="lt">
                                    <p:tmAbs val="0"/>
                                  </p:iterate>
                                  <p:childTnLst>
                                    <p:set>
                                      <p:cBhvr>
                                        <p:cTn id="41" dur="1" fill="hold">
                                          <p:stCondLst>
                                            <p:cond delay="0"/>
                                          </p:stCondLst>
                                        </p:cTn>
                                        <p:tgtEl>
                                          <p:spTgt spid="17413"/>
                                        </p:tgtEl>
                                        <p:attrNameLst>
                                          <p:attrName>style.visibility</p:attrName>
                                        </p:attrNameLst>
                                      </p:cBhvr>
                                      <p:to>
                                        <p:strVal val="visible"/>
                                      </p:to>
                                    </p:set>
                                    <p:animEffect transition="in" filter="wipe(down)">
                                      <p:cBhvr>
                                        <p:cTn id="42" dur="500"/>
                                        <p:tgtEl>
                                          <p:spTgt spid="17413"/>
                                        </p:tgtEl>
                                      </p:cBhvr>
                                    </p:animEffect>
                                  </p:childTnLst>
                                </p:cTn>
                              </p:par>
                              <p:par>
                                <p:cTn id="43" presetID="27" presetClass="entr" presetSubtype="0" fill="hold" grpId="0" nodeType="withEffect">
                                  <p:stCondLst>
                                    <p:cond delay="0"/>
                                  </p:stCondLst>
                                  <p:iterate type="lt">
                                    <p:tmPct val="50000"/>
                                  </p:iterate>
                                  <p:childTnLst>
                                    <p:set>
                                      <p:cBhvr>
                                        <p:cTn id="44" dur="1" fill="hold">
                                          <p:stCondLst>
                                            <p:cond delay="0"/>
                                          </p:stCondLst>
                                        </p:cTn>
                                        <p:tgtEl>
                                          <p:spTgt spid="10"/>
                                        </p:tgtEl>
                                        <p:attrNameLst>
                                          <p:attrName>style.visibility</p:attrName>
                                        </p:attrNameLst>
                                      </p:cBhvr>
                                      <p:to>
                                        <p:strVal val="visible"/>
                                      </p:to>
                                    </p:set>
                                    <p:anim calcmode="discrete" valueType="clr">
                                      <p:cBhvr override="childStyle">
                                        <p:cTn id="45"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46" dur="80"/>
                                        <p:tgtEl>
                                          <p:spTgt spid="10"/>
                                        </p:tgtEl>
                                        <p:attrNameLst>
                                          <p:attrName>fillcolor</p:attrName>
                                        </p:attrNameLst>
                                      </p:cBhvr>
                                      <p:tavLst>
                                        <p:tav tm="0">
                                          <p:val>
                                            <p:clrVal>
                                              <a:schemeClr val="accent2"/>
                                            </p:clrVal>
                                          </p:val>
                                        </p:tav>
                                        <p:tav tm="50000">
                                          <p:val>
                                            <p:clrVal>
                                              <a:schemeClr val="hlink"/>
                                            </p:clrVal>
                                          </p:val>
                                        </p:tav>
                                      </p:tavLst>
                                    </p:anim>
                                    <p:set>
                                      <p:cBhvr>
                                        <p:cTn id="47" dur="80"/>
                                        <p:tgtEl>
                                          <p:spTgt spid="10"/>
                                        </p:tgtEl>
                                        <p:attrNameLst>
                                          <p:attrName>fill.type</p:attrName>
                                        </p:attrNameLst>
                                      </p:cBhvr>
                                      <p:to>
                                        <p:strVal val="solid"/>
                                      </p:to>
                                    </p:set>
                                  </p:childTnLst>
                                </p:cTn>
                              </p:par>
                            </p:childTnLst>
                          </p:cTn>
                        </p:par>
                      </p:childTnLst>
                    </p:cTn>
                  </p:par>
                  <p:par>
                    <p:cTn id="48" fill="hold">
                      <p:stCondLst>
                        <p:cond delay="indefinite"/>
                      </p:stCondLst>
                      <p:childTnLst>
                        <p:par>
                          <p:cTn id="49" fill="hold">
                            <p:stCondLst>
                              <p:cond delay="0"/>
                            </p:stCondLst>
                            <p:childTnLst>
                              <p:par>
                                <p:cTn id="50" presetID="22" presetClass="exit" presetSubtype="4" fill="hold" grpId="1" nodeType="clickEffect">
                                  <p:stCondLst>
                                    <p:cond delay="0"/>
                                  </p:stCondLst>
                                  <p:iterate type="lt">
                                    <p:tmAbs val="0"/>
                                  </p:iterate>
                                  <p:childTnLst>
                                    <p:animEffect transition="out" filter="wipe(down)">
                                      <p:cBhvr>
                                        <p:cTn id="51" dur="500"/>
                                        <p:tgtEl>
                                          <p:spTgt spid="17413"/>
                                        </p:tgtEl>
                                      </p:cBhvr>
                                    </p:animEffect>
                                    <p:set>
                                      <p:cBhvr>
                                        <p:cTn id="52" dur="1" fill="hold">
                                          <p:stCondLst>
                                            <p:cond delay="499"/>
                                          </p:stCondLst>
                                        </p:cTn>
                                        <p:tgtEl>
                                          <p:spTgt spid="17413"/>
                                        </p:tgtEl>
                                        <p:attrNameLst>
                                          <p:attrName>style.visibility</p:attrName>
                                        </p:attrNameLst>
                                      </p:cBhvr>
                                      <p:to>
                                        <p:strVal val="hidden"/>
                                      </p:to>
                                    </p:set>
                                  </p:childTnLst>
                                </p:cTn>
                              </p:par>
                              <p:par>
                                <p:cTn id="53" presetID="22" presetClass="exit" presetSubtype="4" fill="hold" grpId="1" nodeType="withEffect">
                                  <p:stCondLst>
                                    <p:cond delay="0"/>
                                  </p:stCondLst>
                                  <p:iterate type="lt">
                                    <p:tmAbs val="0"/>
                                  </p:iterate>
                                  <p:childTnLst>
                                    <p:animEffect transition="out" filter="wipe(down)">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par>
                                <p:cTn id="56" presetID="1" presetClass="exit" presetSubtype="0" fill="hold" grpId="3" nodeType="withEffect">
                                  <p:stCondLst>
                                    <p:cond delay="0"/>
                                  </p:stCondLst>
                                  <p:iterate type="lt">
                                    <p:tmAbs val="0"/>
                                  </p:iterate>
                                  <p:childTnLst>
                                    <p:set>
                                      <p:cBhvr>
                                        <p:cTn id="57" dur="1" fill="hold">
                                          <p:stCondLst>
                                            <p:cond delay="0"/>
                                          </p:stCondLst>
                                        </p:cTn>
                                        <p:tgtEl>
                                          <p:spTgt spid="17413"/>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7" presetClass="entr" presetSubtype="0" fill="hold" grpId="0" nodeType="clickEffect">
                                  <p:stCondLst>
                                    <p:cond delay="0"/>
                                  </p:stCondLst>
                                  <p:iterate type="lt">
                                    <p:tmPct val="50000"/>
                                  </p:iterate>
                                  <p:childTnLst>
                                    <p:set>
                                      <p:cBhvr>
                                        <p:cTn id="61" dur="1" fill="hold">
                                          <p:stCondLst>
                                            <p:cond delay="0"/>
                                          </p:stCondLst>
                                        </p:cTn>
                                        <p:tgtEl>
                                          <p:spTgt spid="17415"/>
                                        </p:tgtEl>
                                        <p:attrNameLst>
                                          <p:attrName>style.visibility</p:attrName>
                                        </p:attrNameLst>
                                      </p:cBhvr>
                                      <p:to>
                                        <p:strVal val="visible"/>
                                      </p:to>
                                    </p:set>
                                    <p:anim calcmode="discrete" valueType="clr">
                                      <p:cBhvr override="childStyle">
                                        <p:cTn id="62" dur="80"/>
                                        <p:tgtEl>
                                          <p:spTgt spid="17415"/>
                                        </p:tgtEl>
                                        <p:attrNameLst>
                                          <p:attrName>style.color</p:attrName>
                                        </p:attrNameLst>
                                      </p:cBhvr>
                                      <p:tavLst>
                                        <p:tav tm="0">
                                          <p:val>
                                            <p:clrVal>
                                              <a:schemeClr val="accent2"/>
                                            </p:clrVal>
                                          </p:val>
                                        </p:tav>
                                        <p:tav tm="50000">
                                          <p:val>
                                            <p:clrVal>
                                              <a:schemeClr val="hlink"/>
                                            </p:clrVal>
                                          </p:val>
                                        </p:tav>
                                      </p:tavLst>
                                    </p:anim>
                                    <p:anim calcmode="discrete" valueType="clr">
                                      <p:cBhvr>
                                        <p:cTn id="63" dur="80"/>
                                        <p:tgtEl>
                                          <p:spTgt spid="17415"/>
                                        </p:tgtEl>
                                        <p:attrNameLst>
                                          <p:attrName>fillcolor</p:attrName>
                                        </p:attrNameLst>
                                      </p:cBhvr>
                                      <p:tavLst>
                                        <p:tav tm="0">
                                          <p:val>
                                            <p:clrVal>
                                              <a:schemeClr val="accent2"/>
                                            </p:clrVal>
                                          </p:val>
                                        </p:tav>
                                        <p:tav tm="50000">
                                          <p:val>
                                            <p:clrVal>
                                              <a:schemeClr val="hlink"/>
                                            </p:clrVal>
                                          </p:val>
                                        </p:tav>
                                      </p:tavLst>
                                    </p:anim>
                                    <p:set>
                                      <p:cBhvr>
                                        <p:cTn id="64" dur="80"/>
                                        <p:tgtEl>
                                          <p:spTgt spid="17415"/>
                                        </p:tgtEl>
                                        <p:attrNameLst>
                                          <p:attrName>fill.type</p:attrName>
                                        </p:attrNameLst>
                                      </p:cBhvr>
                                      <p:to>
                                        <p:strVal val="solid"/>
                                      </p:to>
                                    </p:set>
                                  </p:childTnLst>
                                </p:cTn>
                              </p:par>
                              <p:par>
                                <p:cTn id="65" presetID="22" presetClass="entr" presetSubtype="4" fill="hold" grpId="2" nodeType="withEffect">
                                  <p:stCondLst>
                                    <p:cond delay="0"/>
                                  </p:stCondLst>
                                  <p:iterate type="lt">
                                    <p:tmAbs val="0"/>
                                  </p:iterate>
                                  <p:childTnLst>
                                    <p:set>
                                      <p:cBhvr>
                                        <p:cTn id="66" dur="1" fill="hold">
                                          <p:stCondLst>
                                            <p:cond delay="0"/>
                                          </p:stCondLst>
                                        </p:cTn>
                                        <p:tgtEl>
                                          <p:spTgt spid="17415"/>
                                        </p:tgtEl>
                                        <p:attrNameLst>
                                          <p:attrName>style.visibility</p:attrName>
                                        </p:attrNameLst>
                                      </p:cBhvr>
                                      <p:to>
                                        <p:strVal val="visible"/>
                                      </p:to>
                                    </p:set>
                                    <p:animEffect transition="in" filter="wipe(down)">
                                      <p:cBhvr>
                                        <p:cTn id="67" dur="500"/>
                                        <p:tgtEl>
                                          <p:spTgt spid="17415"/>
                                        </p:tgtEl>
                                      </p:cBhvr>
                                    </p:animEffect>
                                  </p:childTnLst>
                                </p:cTn>
                              </p:par>
                              <p:par>
                                <p:cTn id="68" presetID="27" presetClass="entr" presetSubtype="0" fill="hold" grpId="0" nodeType="withEffect">
                                  <p:stCondLst>
                                    <p:cond delay="0"/>
                                  </p:stCondLst>
                                  <p:iterate type="lt">
                                    <p:tmPct val="50000"/>
                                  </p:iterate>
                                  <p:childTnLst>
                                    <p:set>
                                      <p:cBhvr>
                                        <p:cTn id="69" dur="1" fill="hold">
                                          <p:stCondLst>
                                            <p:cond delay="0"/>
                                          </p:stCondLst>
                                        </p:cTn>
                                        <p:tgtEl>
                                          <p:spTgt spid="11"/>
                                        </p:tgtEl>
                                        <p:attrNameLst>
                                          <p:attrName>style.visibility</p:attrName>
                                        </p:attrNameLst>
                                      </p:cBhvr>
                                      <p:to>
                                        <p:strVal val="visible"/>
                                      </p:to>
                                    </p:set>
                                    <p:anim calcmode="discrete" valueType="clr">
                                      <p:cBhvr override="childStyle">
                                        <p:cTn id="70"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71" dur="80"/>
                                        <p:tgtEl>
                                          <p:spTgt spid="11"/>
                                        </p:tgtEl>
                                        <p:attrNameLst>
                                          <p:attrName>fillcolor</p:attrName>
                                        </p:attrNameLst>
                                      </p:cBhvr>
                                      <p:tavLst>
                                        <p:tav tm="0">
                                          <p:val>
                                            <p:clrVal>
                                              <a:schemeClr val="accent2"/>
                                            </p:clrVal>
                                          </p:val>
                                        </p:tav>
                                        <p:tav tm="50000">
                                          <p:val>
                                            <p:clrVal>
                                              <a:schemeClr val="hlink"/>
                                            </p:clrVal>
                                          </p:val>
                                        </p:tav>
                                      </p:tavLst>
                                    </p:anim>
                                    <p:set>
                                      <p:cBhvr>
                                        <p:cTn id="72" dur="80"/>
                                        <p:tgtEl>
                                          <p:spTgt spid="11"/>
                                        </p:tgtEl>
                                        <p:attrNameLst>
                                          <p:attrName>fill.type</p:attrName>
                                        </p:attrNameLst>
                                      </p:cBhvr>
                                      <p:to>
                                        <p:strVal val="solid"/>
                                      </p:to>
                                    </p:set>
                                  </p:childTnLst>
                                </p:cTn>
                              </p:par>
                            </p:childTnLst>
                          </p:cTn>
                        </p:par>
                      </p:childTnLst>
                    </p:cTn>
                  </p:par>
                  <p:par>
                    <p:cTn id="73" fill="hold">
                      <p:stCondLst>
                        <p:cond delay="indefinite"/>
                      </p:stCondLst>
                      <p:childTnLst>
                        <p:par>
                          <p:cTn id="74" fill="hold">
                            <p:stCondLst>
                              <p:cond delay="0"/>
                            </p:stCondLst>
                            <p:childTnLst>
                              <p:par>
                                <p:cTn id="75" presetID="22" presetClass="exit" presetSubtype="4" fill="hold" grpId="1" nodeType="clickEffect">
                                  <p:stCondLst>
                                    <p:cond delay="0"/>
                                  </p:stCondLst>
                                  <p:iterate type="lt">
                                    <p:tmAbs val="0"/>
                                  </p:iterate>
                                  <p:childTnLst>
                                    <p:animEffect transition="out" filter="wipe(down)">
                                      <p:cBhvr>
                                        <p:cTn id="76" dur="500"/>
                                        <p:tgtEl>
                                          <p:spTgt spid="17415"/>
                                        </p:tgtEl>
                                      </p:cBhvr>
                                    </p:animEffect>
                                    <p:set>
                                      <p:cBhvr>
                                        <p:cTn id="77" dur="1" fill="hold">
                                          <p:stCondLst>
                                            <p:cond delay="499"/>
                                          </p:stCondLst>
                                        </p:cTn>
                                        <p:tgtEl>
                                          <p:spTgt spid="17415"/>
                                        </p:tgtEl>
                                        <p:attrNameLst>
                                          <p:attrName>style.visibility</p:attrName>
                                        </p:attrNameLst>
                                      </p:cBhvr>
                                      <p:to>
                                        <p:strVal val="hidden"/>
                                      </p:to>
                                    </p:set>
                                  </p:childTnLst>
                                </p:cTn>
                              </p:par>
                              <p:par>
                                <p:cTn id="78" presetID="1" presetClass="exit" presetSubtype="0" fill="hold" grpId="3" nodeType="withEffect">
                                  <p:stCondLst>
                                    <p:cond delay="0"/>
                                  </p:stCondLst>
                                  <p:iterate type="lt">
                                    <p:tmAbs val="0"/>
                                  </p:iterate>
                                  <p:childTnLst>
                                    <p:set>
                                      <p:cBhvr>
                                        <p:cTn id="79" dur="1" fill="hold">
                                          <p:stCondLst>
                                            <p:cond delay="0"/>
                                          </p:stCondLst>
                                        </p:cTn>
                                        <p:tgtEl>
                                          <p:spTgt spid="17415"/>
                                        </p:tgtEl>
                                        <p:attrNameLst>
                                          <p:attrName>style.visibility</p:attrName>
                                        </p:attrNameLst>
                                      </p:cBhvr>
                                      <p:to>
                                        <p:strVal val="hidden"/>
                                      </p:to>
                                    </p:set>
                                  </p:childTnLst>
                                </p:cTn>
                              </p:par>
                              <p:par>
                                <p:cTn id="80" presetID="22" presetClass="exit" presetSubtype="4" fill="hold" grpId="1" nodeType="withEffect">
                                  <p:stCondLst>
                                    <p:cond delay="0"/>
                                  </p:stCondLst>
                                  <p:iterate type="lt">
                                    <p:tmAbs val="0"/>
                                  </p:iterate>
                                  <p:childTnLst>
                                    <p:animEffect transition="out" filter="wipe(down)">
                                      <p:cBhvr>
                                        <p:cTn id="81" dur="500"/>
                                        <p:tgtEl>
                                          <p:spTgt spid="11"/>
                                        </p:tgtEl>
                                      </p:cBhvr>
                                    </p:animEffect>
                                    <p:set>
                                      <p:cBhvr>
                                        <p:cTn id="82" dur="1" fill="hold">
                                          <p:stCondLst>
                                            <p:cond delay="499"/>
                                          </p:stCondLst>
                                        </p:cTn>
                                        <p:tgtEl>
                                          <p:spTgt spid="11"/>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7" presetClass="entr" presetSubtype="0" fill="hold" grpId="0" nodeType="clickEffect">
                                  <p:stCondLst>
                                    <p:cond delay="0"/>
                                  </p:stCondLst>
                                  <p:iterate type="lt">
                                    <p:tmPct val="50000"/>
                                  </p:iterate>
                                  <p:childTnLst>
                                    <p:set>
                                      <p:cBhvr>
                                        <p:cTn id="86" dur="1" fill="hold">
                                          <p:stCondLst>
                                            <p:cond delay="0"/>
                                          </p:stCondLst>
                                        </p:cTn>
                                        <p:tgtEl>
                                          <p:spTgt spid="17417"/>
                                        </p:tgtEl>
                                        <p:attrNameLst>
                                          <p:attrName>style.visibility</p:attrName>
                                        </p:attrNameLst>
                                      </p:cBhvr>
                                      <p:to>
                                        <p:strVal val="visible"/>
                                      </p:to>
                                    </p:set>
                                    <p:anim calcmode="discrete" valueType="clr">
                                      <p:cBhvr override="childStyle">
                                        <p:cTn id="87" dur="80"/>
                                        <p:tgtEl>
                                          <p:spTgt spid="17417"/>
                                        </p:tgtEl>
                                        <p:attrNameLst>
                                          <p:attrName>style.color</p:attrName>
                                        </p:attrNameLst>
                                      </p:cBhvr>
                                      <p:tavLst>
                                        <p:tav tm="0">
                                          <p:val>
                                            <p:clrVal>
                                              <a:schemeClr val="accent2"/>
                                            </p:clrVal>
                                          </p:val>
                                        </p:tav>
                                        <p:tav tm="50000">
                                          <p:val>
                                            <p:clrVal>
                                              <a:schemeClr val="hlink"/>
                                            </p:clrVal>
                                          </p:val>
                                        </p:tav>
                                      </p:tavLst>
                                    </p:anim>
                                    <p:anim calcmode="discrete" valueType="clr">
                                      <p:cBhvr>
                                        <p:cTn id="88" dur="80"/>
                                        <p:tgtEl>
                                          <p:spTgt spid="17417"/>
                                        </p:tgtEl>
                                        <p:attrNameLst>
                                          <p:attrName>fillcolor</p:attrName>
                                        </p:attrNameLst>
                                      </p:cBhvr>
                                      <p:tavLst>
                                        <p:tav tm="0">
                                          <p:val>
                                            <p:clrVal>
                                              <a:schemeClr val="accent2"/>
                                            </p:clrVal>
                                          </p:val>
                                        </p:tav>
                                        <p:tav tm="50000">
                                          <p:val>
                                            <p:clrVal>
                                              <a:schemeClr val="hlink"/>
                                            </p:clrVal>
                                          </p:val>
                                        </p:tav>
                                      </p:tavLst>
                                    </p:anim>
                                    <p:set>
                                      <p:cBhvr>
                                        <p:cTn id="89" dur="80"/>
                                        <p:tgtEl>
                                          <p:spTgt spid="17417"/>
                                        </p:tgtEl>
                                        <p:attrNameLst>
                                          <p:attrName>fill.type</p:attrName>
                                        </p:attrNameLst>
                                      </p:cBhvr>
                                      <p:to>
                                        <p:strVal val="solid"/>
                                      </p:to>
                                    </p:se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grpId="2" nodeType="clickEffect">
                                  <p:stCondLst>
                                    <p:cond delay="0"/>
                                  </p:stCondLst>
                                  <p:iterate type="lt">
                                    <p:tmAbs val="0"/>
                                  </p:iterate>
                                  <p:childTnLst>
                                    <p:set>
                                      <p:cBhvr>
                                        <p:cTn id="93" dur="1" fill="hold">
                                          <p:stCondLst>
                                            <p:cond delay="0"/>
                                          </p:stCondLst>
                                        </p:cTn>
                                        <p:tgtEl>
                                          <p:spTgt spid="17417"/>
                                        </p:tgtEl>
                                        <p:attrNameLst>
                                          <p:attrName>style.visibility</p:attrName>
                                        </p:attrNameLst>
                                      </p:cBhvr>
                                      <p:to>
                                        <p:strVal val="visible"/>
                                      </p:to>
                                    </p:set>
                                    <p:animEffect transition="in" filter="wipe(down)">
                                      <p:cBhvr>
                                        <p:cTn id="94" dur="500"/>
                                        <p:tgtEl>
                                          <p:spTgt spid="17417"/>
                                        </p:tgtEl>
                                      </p:cBhvr>
                                    </p:animEffect>
                                  </p:childTnLst>
                                </p:cTn>
                              </p:par>
                              <p:par>
                                <p:cTn id="95" presetID="27" presetClass="entr" presetSubtype="0" fill="hold" grpId="0" nodeType="withEffect">
                                  <p:stCondLst>
                                    <p:cond delay="0"/>
                                  </p:stCondLst>
                                  <p:iterate type="lt">
                                    <p:tmPct val="50000"/>
                                  </p:iterate>
                                  <p:childTnLst>
                                    <p:set>
                                      <p:cBhvr>
                                        <p:cTn id="96" dur="1" fill="hold">
                                          <p:stCondLst>
                                            <p:cond delay="0"/>
                                          </p:stCondLst>
                                        </p:cTn>
                                        <p:tgtEl>
                                          <p:spTgt spid="12"/>
                                        </p:tgtEl>
                                        <p:attrNameLst>
                                          <p:attrName>style.visibility</p:attrName>
                                        </p:attrNameLst>
                                      </p:cBhvr>
                                      <p:to>
                                        <p:strVal val="visible"/>
                                      </p:to>
                                    </p:set>
                                    <p:anim calcmode="discrete" valueType="clr">
                                      <p:cBhvr override="childStyle">
                                        <p:cTn id="97"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98" dur="80"/>
                                        <p:tgtEl>
                                          <p:spTgt spid="12"/>
                                        </p:tgtEl>
                                        <p:attrNameLst>
                                          <p:attrName>fillcolor</p:attrName>
                                        </p:attrNameLst>
                                      </p:cBhvr>
                                      <p:tavLst>
                                        <p:tav tm="0">
                                          <p:val>
                                            <p:clrVal>
                                              <a:schemeClr val="accent2"/>
                                            </p:clrVal>
                                          </p:val>
                                        </p:tav>
                                        <p:tav tm="50000">
                                          <p:val>
                                            <p:clrVal>
                                              <a:schemeClr val="hlink"/>
                                            </p:clrVal>
                                          </p:val>
                                        </p:tav>
                                      </p:tavLst>
                                    </p:anim>
                                    <p:set>
                                      <p:cBhvr>
                                        <p:cTn id="99" dur="80"/>
                                        <p:tgtEl>
                                          <p:spTgt spid="12"/>
                                        </p:tgtEl>
                                        <p:attrNameLst>
                                          <p:attrName>fill.type</p:attrName>
                                        </p:attrNameLst>
                                      </p:cBhvr>
                                      <p:to>
                                        <p:strVal val="solid"/>
                                      </p:to>
                                    </p:set>
                                  </p:childTnLst>
                                </p:cTn>
                              </p:par>
                            </p:childTnLst>
                          </p:cTn>
                        </p:par>
                      </p:childTnLst>
                    </p:cTn>
                  </p:par>
                  <p:par>
                    <p:cTn id="100" fill="hold">
                      <p:stCondLst>
                        <p:cond delay="indefinite"/>
                      </p:stCondLst>
                      <p:childTnLst>
                        <p:par>
                          <p:cTn id="101" fill="hold">
                            <p:stCondLst>
                              <p:cond delay="0"/>
                            </p:stCondLst>
                            <p:childTnLst>
                              <p:par>
                                <p:cTn id="102" presetID="22" presetClass="exit" presetSubtype="4" fill="hold" grpId="1" nodeType="clickEffect">
                                  <p:stCondLst>
                                    <p:cond delay="0"/>
                                  </p:stCondLst>
                                  <p:iterate type="lt">
                                    <p:tmAbs val="0"/>
                                  </p:iterate>
                                  <p:childTnLst>
                                    <p:animEffect transition="out" filter="wipe(down)">
                                      <p:cBhvr>
                                        <p:cTn id="103" dur="500"/>
                                        <p:tgtEl>
                                          <p:spTgt spid="17417"/>
                                        </p:tgtEl>
                                      </p:cBhvr>
                                    </p:animEffect>
                                    <p:set>
                                      <p:cBhvr>
                                        <p:cTn id="104" dur="1" fill="hold">
                                          <p:stCondLst>
                                            <p:cond delay="499"/>
                                          </p:stCondLst>
                                        </p:cTn>
                                        <p:tgtEl>
                                          <p:spTgt spid="17417"/>
                                        </p:tgtEl>
                                        <p:attrNameLst>
                                          <p:attrName>style.visibility</p:attrName>
                                        </p:attrNameLst>
                                      </p:cBhvr>
                                      <p:to>
                                        <p:strVal val="hidden"/>
                                      </p:to>
                                    </p:set>
                                  </p:childTnLst>
                                </p:cTn>
                              </p:par>
                              <p:par>
                                <p:cTn id="105" presetID="1" presetClass="exit" presetSubtype="0" fill="hold" grpId="3" nodeType="withEffect">
                                  <p:stCondLst>
                                    <p:cond delay="0"/>
                                  </p:stCondLst>
                                  <p:iterate type="lt">
                                    <p:tmAbs val="0"/>
                                  </p:iterate>
                                  <p:childTnLst>
                                    <p:set>
                                      <p:cBhvr>
                                        <p:cTn id="106" dur="1" fill="hold">
                                          <p:stCondLst>
                                            <p:cond delay="0"/>
                                          </p:stCondLst>
                                        </p:cTn>
                                        <p:tgtEl>
                                          <p:spTgt spid="17417"/>
                                        </p:tgtEl>
                                        <p:attrNameLst>
                                          <p:attrName>style.visibility</p:attrName>
                                        </p:attrNameLst>
                                      </p:cBhvr>
                                      <p:to>
                                        <p:strVal val="hidden"/>
                                      </p:to>
                                    </p:set>
                                  </p:childTnLst>
                                </p:cTn>
                              </p:par>
                              <p:par>
                                <p:cTn id="107" presetID="22" presetClass="exit" presetSubtype="4" fill="hold" grpId="1" nodeType="withEffect">
                                  <p:stCondLst>
                                    <p:cond delay="0"/>
                                  </p:stCondLst>
                                  <p:iterate type="lt">
                                    <p:tmAbs val="0"/>
                                  </p:iterate>
                                  <p:childTnLst>
                                    <p:animEffect transition="out" filter="wipe(down)">
                                      <p:cBhvr>
                                        <p:cTn id="108" dur="500"/>
                                        <p:tgtEl>
                                          <p:spTgt spid="12"/>
                                        </p:tgtEl>
                                      </p:cBhvr>
                                    </p:animEffect>
                                    <p:set>
                                      <p:cBhvr>
                                        <p:cTn id="109" dur="1" fill="hold">
                                          <p:stCondLst>
                                            <p:cond delay="499"/>
                                          </p:stCondLst>
                                        </p:cTn>
                                        <p:tgtEl>
                                          <p:spTgt spid="12"/>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27" presetClass="entr" presetSubtype="0" fill="hold" grpId="0" nodeType="clickEffect">
                                  <p:stCondLst>
                                    <p:cond delay="0"/>
                                  </p:stCondLst>
                                  <p:iterate type="lt">
                                    <p:tmPct val="50000"/>
                                  </p:iterate>
                                  <p:childTnLst>
                                    <p:set>
                                      <p:cBhvr>
                                        <p:cTn id="113" dur="1" fill="hold">
                                          <p:stCondLst>
                                            <p:cond delay="0"/>
                                          </p:stCondLst>
                                        </p:cTn>
                                        <p:tgtEl>
                                          <p:spTgt spid="17419"/>
                                        </p:tgtEl>
                                        <p:attrNameLst>
                                          <p:attrName>style.visibility</p:attrName>
                                        </p:attrNameLst>
                                      </p:cBhvr>
                                      <p:to>
                                        <p:strVal val="visible"/>
                                      </p:to>
                                    </p:set>
                                    <p:anim calcmode="discrete" valueType="clr">
                                      <p:cBhvr override="childStyle">
                                        <p:cTn id="114" dur="80"/>
                                        <p:tgtEl>
                                          <p:spTgt spid="17419"/>
                                        </p:tgtEl>
                                        <p:attrNameLst>
                                          <p:attrName>style.color</p:attrName>
                                        </p:attrNameLst>
                                      </p:cBhvr>
                                      <p:tavLst>
                                        <p:tav tm="0">
                                          <p:val>
                                            <p:clrVal>
                                              <a:schemeClr val="accent2"/>
                                            </p:clrVal>
                                          </p:val>
                                        </p:tav>
                                        <p:tav tm="50000">
                                          <p:val>
                                            <p:clrVal>
                                              <a:schemeClr val="hlink"/>
                                            </p:clrVal>
                                          </p:val>
                                        </p:tav>
                                      </p:tavLst>
                                    </p:anim>
                                    <p:anim calcmode="discrete" valueType="clr">
                                      <p:cBhvr>
                                        <p:cTn id="115" dur="80"/>
                                        <p:tgtEl>
                                          <p:spTgt spid="17419"/>
                                        </p:tgtEl>
                                        <p:attrNameLst>
                                          <p:attrName>fillcolor</p:attrName>
                                        </p:attrNameLst>
                                      </p:cBhvr>
                                      <p:tavLst>
                                        <p:tav tm="0">
                                          <p:val>
                                            <p:clrVal>
                                              <a:schemeClr val="accent2"/>
                                            </p:clrVal>
                                          </p:val>
                                        </p:tav>
                                        <p:tav tm="50000">
                                          <p:val>
                                            <p:clrVal>
                                              <a:schemeClr val="hlink"/>
                                            </p:clrVal>
                                          </p:val>
                                        </p:tav>
                                      </p:tavLst>
                                    </p:anim>
                                    <p:set>
                                      <p:cBhvr>
                                        <p:cTn id="116" dur="80"/>
                                        <p:tgtEl>
                                          <p:spTgt spid="17419"/>
                                        </p:tgtEl>
                                        <p:attrNameLst>
                                          <p:attrName>fill.type</p:attrName>
                                        </p:attrNameLst>
                                      </p:cBhvr>
                                      <p:to>
                                        <p:strVal val="solid"/>
                                      </p:to>
                                    </p:set>
                                  </p:childTnLst>
                                </p:cTn>
                              </p:par>
                              <p:par>
                                <p:cTn id="117" presetID="22" presetClass="entr" presetSubtype="4" fill="hold" grpId="2" nodeType="withEffect">
                                  <p:stCondLst>
                                    <p:cond delay="0"/>
                                  </p:stCondLst>
                                  <p:iterate type="lt">
                                    <p:tmAbs val="0"/>
                                  </p:iterate>
                                  <p:childTnLst>
                                    <p:set>
                                      <p:cBhvr>
                                        <p:cTn id="118" dur="1" fill="hold">
                                          <p:stCondLst>
                                            <p:cond delay="0"/>
                                          </p:stCondLst>
                                        </p:cTn>
                                        <p:tgtEl>
                                          <p:spTgt spid="17419"/>
                                        </p:tgtEl>
                                        <p:attrNameLst>
                                          <p:attrName>style.visibility</p:attrName>
                                        </p:attrNameLst>
                                      </p:cBhvr>
                                      <p:to>
                                        <p:strVal val="visible"/>
                                      </p:to>
                                    </p:set>
                                    <p:animEffect transition="in" filter="wipe(down)">
                                      <p:cBhvr>
                                        <p:cTn id="119" dur="500"/>
                                        <p:tgtEl>
                                          <p:spTgt spid="17419"/>
                                        </p:tgtEl>
                                      </p:cBhvr>
                                    </p:animEffect>
                                  </p:childTnLst>
                                </p:cTn>
                              </p:par>
                              <p:par>
                                <p:cTn id="120" presetID="27" presetClass="entr" presetSubtype="0" fill="hold" grpId="0" nodeType="withEffect">
                                  <p:stCondLst>
                                    <p:cond delay="0"/>
                                  </p:stCondLst>
                                  <p:iterate type="lt">
                                    <p:tmPct val="50000"/>
                                  </p:iterate>
                                  <p:childTnLst>
                                    <p:set>
                                      <p:cBhvr>
                                        <p:cTn id="121" dur="1" fill="hold">
                                          <p:stCondLst>
                                            <p:cond delay="0"/>
                                          </p:stCondLst>
                                        </p:cTn>
                                        <p:tgtEl>
                                          <p:spTgt spid="13"/>
                                        </p:tgtEl>
                                        <p:attrNameLst>
                                          <p:attrName>style.visibility</p:attrName>
                                        </p:attrNameLst>
                                      </p:cBhvr>
                                      <p:to>
                                        <p:strVal val="visible"/>
                                      </p:to>
                                    </p:set>
                                    <p:anim calcmode="discrete" valueType="clr">
                                      <p:cBhvr override="childStyle">
                                        <p:cTn id="122"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123" dur="80"/>
                                        <p:tgtEl>
                                          <p:spTgt spid="13"/>
                                        </p:tgtEl>
                                        <p:attrNameLst>
                                          <p:attrName>fillcolor</p:attrName>
                                        </p:attrNameLst>
                                      </p:cBhvr>
                                      <p:tavLst>
                                        <p:tav tm="0">
                                          <p:val>
                                            <p:clrVal>
                                              <a:schemeClr val="accent2"/>
                                            </p:clrVal>
                                          </p:val>
                                        </p:tav>
                                        <p:tav tm="50000">
                                          <p:val>
                                            <p:clrVal>
                                              <a:schemeClr val="hlink"/>
                                            </p:clrVal>
                                          </p:val>
                                        </p:tav>
                                      </p:tavLst>
                                    </p:anim>
                                    <p:set>
                                      <p:cBhvr>
                                        <p:cTn id="124" dur="80"/>
                                        <p:tgtEl>
                                          <p:spTgt spid="13"/>
                                        </p:tgtEl>
                                        <p:attrNameLst>
                                          <p:attrName>fill.type</p:attrName>
                                        </p:attrNameLst>
                                      </p:cBhvr>
                                      <p:to>
                                        <p:strVal val="solid"/>
                                      </p:to>
                                    </p:set>
                                  </p:childTnLst>
                                </p:cTn>
                              </p:par>
                            </p:childTnLst>
                          </p:cTn>
                        </p:par>
                      </p:childTnLst>
                    </p:cTn>
                  </p:par>
                  <p:par>
                    <p:cTn id="125" fill="hold">
                      <p:stCondLst>
                        <p:cond delay="indefinite"/>
                      </p:stCondLst>
                      <p:childTnLst>
                        <p:par>
                          <p:cTn id="126" fill="hold">
                            <p:stCondLst>
                              <p:cond delay="0"/>
                            </p:stCondLst>
                            <p:childTnLst>
                              <p:par>
                                <p:cTn id="127" presetID="22" presetClass="exit" presetSubtype="4" fill="hold" grpId="1" nodeType="clickEffect">
                                  <p:stCondLst>
                                    <p:cond delay="0"/>
                                  </p:stCondLst>
                                  <p:iterate type="lt">
                                    <p:tmAbs val="0"/>
                                  </p:iterate>
                                  <p:childTnLst>
                                    <p:animEffect transition="out" filter="wipe(down)">
                                      <p:cBhvr>
                                        <p:cTn id="128" dur="500"/>
                                        <p:tgtEl>
                                          <p:spTgt spid="17419"/>
                                        </p:tgtEl>
                                      </p:cBhvr>
                                    </p:animEffect>
                                    <p:set>
                                      <p:cBhvr>
                                        <p:cTn id="129" dur="1" fill="hold">
                                          <p:stCondLst>
                                            <p:cond delay="499"/>
                                          </p:stCondLst>
                                        </p:cTn>
                                        <p:tgtEl>
                                          <p:spTgt spid="17419"/>
                                        </p:tgtEl>
                                        <p:attrNameLst>
                                          <p:attrName>style.visibility</p:attrName>
                                        </p:attrNameLst>
                                      </p:cBhvr>
                                      <p:to>
                                        <p:strVal val="hidden"/>
                                      </p:to>
                                    </p:set>
                                  </p:childTnLst>
                                </p:cTn>
                              </p:par>
                              <p:par>
                                <p:cTn id="130" presetID="1" presetClass="exit" presetSubtype="0" fill="hold" grpId="3" nodeType="withEffect">
                                  <p:stCondLst>
                                    <p:cond delay="0"/>
                                  </p:stCondLst>
                                  <p:iterate type="lt">
                                    <p:tmAbs val="0"/>
                                  </p:iterate>
                                  <p:childTnLst>
                                    <p:set>
                                      <p:cBhvr>
                                        <p:cTn id="131" dur="1" fill="hold">
                                          <p:stCondLst>
                                            <p:cond delay="0"/>
                                          </p:stCondLst>
                                        </p:cTn>
                                        <p:tgtEl>
                                          <p:spTgt spid="17419"/>
                                        </p:tgtEl>
                                        <p:attrNameLst>
                                          <p:attrName>style.visibility</p:attrName>
                                        </p:attrNameLst>
                                      </p:cBhvr>
                                      <p:to>
                                        <p:strVal val="hidden"/>
                                      </p:to>
                                    </p:set>
                                  </p:childTnLst>
                                </p:cTn>
                              </p:par>
                              <p:par>
                                <p:cTn id="132" presetID="22" presetClass="exit" presetSubtype="4" fill="hold" grpId="1" nodeType="withEffect">
                                  <p:stCondLst>
                                    <p:cond delay="0"/>
                                  </p:stCondLst>
                                  <p:iterate type="lt">
                                    <p:tmAbs val="0"/>
                                  </p:iterate>
                                  <p:childTnLst>
                                    <p:animEffect transition="out" filter="wipe(down)">
                                      <p:cBhvr>
                                        <p:cTn id="133" dur="500"/>
                                        <p:tgtEl>
                                          <p:spTgt spid="13"/>
                                        </p:tgtEl>
                                      </p:cBhvr>
                                    </p:animEffect>
                                    <p:set>
                                      <p:cBhvr>
                                        <p:cTn id="134"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bldLvl="0" animBg="1"/>
      <p:bldP spid="8" grpId="1" bldLvl="0" animBg="1"/>
      <p:bldP spid="8" grpId="2" animBg="1"/>
      <p:bldP spid="8" grpId="3" animBg="1"/>
      <p:bldP spid="8" grpId="4" bldLvl="0" animBg="1"/>
      <p:bldP spid="8" grpId="5" bldLvl="0" animBg="1"/>
      <p:bldP spid="9" grpId="0" bldLvl="0"/>
      <p:bldP spid="9" grpId="1" bldLvl="0"/>
      <p:bldP spid="17413" grpId="0" bldLvl="0" animBg="1"/>
      <p:bldP spid="17413" grpId="1" bldLvl="0" animBg="1"/>
      <p:bldP spid="17413" grpId="2" bldLvl="0" animBg="1"/>
      <p:bldP spid="17413" grpId="3" bldLvl="0" animBg="1"/>
      <p:bldP spid="10" grpId="0" bldLvl="0"/>
      <p:bldP spid="10" grpId="1" bldLvl="0"/>
      <p:bldP spid="17415" grpId="0" bldLvl="0" animBg="1"/>
      <p:bldP spid="17415" grpId="1" bldLvl="0" animBg="1"/>
      <p:bldP spid="17415" grpId="2" bldLvl="0" animBg="1"/>
      <p:bldP spid="17415" grpId="3" bldLvl="0" animBg="1"/>
      <p:bldP spid="11" grpId="0" bldLvl="0"/>
      <p:bldP spid="11" grpId="1" bldLvl="0"/>
      <p:bldP spid="17417" grpId="0" bldLvl="0" animBg="1"/>
      <p:bldP spid="17417" grpId="1" bldLvl="0" animBg="1"/>
      <p:bldP spid="17417" grpId="2" bldLvl="0" animBg="1"/>
      <p:bldP spid="17417" grpId="3" bldLvl="0" animBg="1"/>
      <p:bldP spid="12" grpId="0" bldLvl="0"/>
      <p:bldP spid="12" grpId="1" bldLvl="0"/>
      <p:bldP spid="17419" grpId="0" bldLvl="0" animBg="1"/>
      <p:bldP spid="17419" grpId="1" bldLvl="0" animBg="1"/>
      <p:bldP spid="17419" grpId="2" bldLvl="0" animBg="1"/>
      <p:bldP spid="17419" grpId="3" bldLvl="0" animBg="1"/>
      <p:bldP spid="13" grpId="0" bldLvl="0"/>
      <p:bldP spid="13" grpId="1" bldLvl="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图片 1"/>
          <p:cNvPicPr>
            <a:picLocks noChangeAspect="1"/>
          </p:cNvPicPr>
          <p:nvPr/>
        </p:nvPicPr>
        <p:blipFill>
          <a:blip r:embed="rId1"/>
          <a:stretch>
            <a:fillRect/>
          </a:stretch>
        </p:blipFill>
        <p:spPr>
          <a:xfrm>
            <a:off x="76200" y="1403351"/>
            <a:ext cx="12039600" cy="5609167"/>
          </a:xfrm>
          <a:prstGeom prst="rect">
            <a:avLst/>
          </a:prstGeom>
          <a:noFill/>
          <a:ln w="9525">
            <a:noFill/>
          </a:ln>
        </p:spPr>
      </p:pic>
      <p:sp>
        <p:nvSpPr>
          <p:cNvPr id="93187" name="矩形 2"/>
          <p:cNvSpPr/>
          <p:nvPr/>
        </p:nvSpPr>
        <p:spPr>
          <a:xfrm>
            <a:off x="10358967" y="5046133"/>
            <a:ext cx="1314451" cy="431800"/>
          </a:xfrm>
          <a:prstGeom prst="rect">
            <a:avLst/>
          </a:prstGeom>
          <a:noFill/>
          <a:ln w="25400" cap="flat" cmpd="sng">
            <a:solidFill>
              <a:srgbClr val="FF0000"/>
            </a:solidFill>
            <a:prstDash val="solid"/>
            <a:miter/>
            <a:headEnd type="none" w="med" len="med"/>
            <a:tailEnd type="none" w="med" len="med"/>
          </a:ln>
        </p:spPr>
        <p:txBody>
          <a:bodyPr anchor="ctr"/>
          <a:lstStyle/>
          <a:p>
            <a:pPr algn="ctr"/>
            <a:endParaRPr lang="zh-CN" altLang="en-US" sz="2400" dirty="0">
              <a:solidFill>
                <a:srgbClr val="FFFFFF"/>
              </a:solidFill>
              <a:latin typeface="Calibri" panose="020F0502020204030204" pitchFamily="2" charset="-128"/>
              <a:ea typeface="宋体" panose="02010600030101010101" pitchFamily="2" charset="-122"/>
            </a:endParaRPr>
          </a:p>
        </p:txBody>
      </p:sp>
      <p:sp>
        <p:nvSpPr>
          <p:cNvPr id="97283" name="标题 10"/>
          <p:cNvSpPr txBox="1"/>
          <p:nvPr/>
        </p:nvSpPr>
        <p:spPr>
          <a:xfrm>
            <a:off x="239184" y="903817"/>
            <a:ext cx="10373783" cy="654049"/>
          </a:xfrm>
          <a:prstGeom prst="rect">
            <a:avLst/>
          </a:prstGeom>
          <a:noFill/>
          <a:ln w="9525">
            <a:noFill/>
          </a:ln>
        </p:spPr>
        <p:txBody>
          <a:bodyPr anchor="ctr"/>
          <a:lstStyle/>
          <a:p>
            <a:pPr algn="just">
              <a:lnSpc>
                <a:spcPct val="110000"/>
              </a:lnSpc>
              <a:buClr>
                <a:schemeClr val="accent1"/>
              </a:buClr>
              <a:buSzPct val="60000"/>
              <a:buFont typeface="Wingdings 3" panose="05040102010807070707" pitchFamily="2" charset="2"/>
              <a:buNone/>
            </a:pPr>
            <a:r>
              <a:rPr lang="zh-CN" altLang="en-US" sz="2665" b="1" dirty="0">
                <a:solidFill>
                  <a:schemeClr val="bg1"/>
                </a:solidFill>
                <a:latin typeface="Arial" panose="020B0604020202020204" pitchFamily="34" charset="0"/>
                <a:ea typeface="宋体" panose="02010600030101010101" pitchFamily="2" charset="-122"/>
              </a:rPr>
              <a:t>方法</a:t>
            </a:r>
            <a:r>
              <a:rPr lang="en-US" altLang="x-none" sz="2665" b="1" dirty="0">
                <a:solidFill>
                  <a:schemeClr val="bg1"/>
                </a:solidFill>
                <a:latin typeface="Arial" panose="020B0604020202020204" pitchFamily="34" charset="0"/>
                <a:ea typeface="宋体" panose="02010600030101010101" pitchFamily="2" charset="-122"/>
              </a:rPr>
              <a:t>2</a:t>
            </a:r>
            <a:r>
              <a:rPr lang="zh-CN" altLang="en-US" sz="2665" b="1" dirty="0">
                <a:solidFill>
                  <a:schemeClr val="bg1"/>
                </a:solidFill>
                <a:latin typeface="Arial" panose="020B0604020202020204" pitchFamily="34" charset="0"/>
                <a:ea typeface="宋体" panose="02010600030101010101" pitchFamily="2" charset="-122"/>
              </a:rPr>
              <a:t>：在文献知网节中找到</a:t>
            </a:r>
            <a:r>
              <a:rPr lang="zh-CN" altLang="en-US" sz="2665" b="1" dirty="0">
                <a:solidFill>
                  <a:schemeClr val="bg1"/>
                </a:solidFill>
                <a:latin typeface="幼圆" panose="02010509060101010101" pitchFamily="1" charset="-122"/>
                <a:ea typeface="宋体" panose="02010600030101010101" pitchFamily="2" charset="-122"/>
              </a:rPr>
              <a:t>“</a:t>
            </a:r>
            <a:r>
              <a:rPr lang="zh-CN" altLang="en-US" sz="2665" b="1" dirty="0">
                <a:solidFill>
                  <a:schemeClr val="bg1"/>
                </a:solidFill>
                <a:latin typeface="Arial" panose="020B0604020202020204" pitchFamily="34" charset="0"/>
                <a:ea typeface="宋体" panose="02010600030101010101" pitchFamily="2" charset="-122"/>
              </a:rPr>
              <a:t>目录页浏览功能</a:t>
            </a:r>
            <a:r>
              <a:rPr lang="zh-CN" altLang="en-US" sz="2665" b="1" dirty="0">
                <a:solidFill>
                  <a:schemeClr val="bg1"/>
                </a:solidFill>
                <a:latin typeface="幼圆" panose="02010509060101010101" pitchFamily="1" charset="-122"/>
                <a:ea typeface="宋体" panose="02010600030101010101" pitchFamily="2" charset="-122"/>
              </a:rPr>
              <a:t>”</a:t>
            </a:r>
            <a:endParaRPr lang="zh-CN" altLang="en-US" sz="2665" b="1" dirty="0">
              <a:solidFill>
                <a:schemeClr val="bg1"/>
              </a:solidFill>
              <a:latin typeface="幼圆" panose="02010509060101010101" pitchFamily="1" charset="-122"/>
              <a:ea typeface="宋体" panose="02010600030101010101" pitchFamily="2" charset="-122"/>
            </a:endParaRPr>
          </a:p>
        </p:txBody>
      </p:sp>
      <p:sp>
        <p:nvSpPr>
          <p:cNvPr id="97284" name="标题 1"/>
          <p:cNvSpPr txBox="1"/>
          <p:nvPr/>
        </p:nvSpPr>
        <p:spPr>
          <a:xfrm>
            <a:off x="-446616" y="141817"/>
            <a:ext cx="10367433" cy="488949"/>
          </a:xfrm>
          <a:prstGeom prst="rect">
            <a:avLst/>
          </a:prstGeom>
          <a:noFill/>
          <a:ln w="9525">
            <a:noFill/>
          </a:ln>
        </p:spPr>
        <p:txBody>
          <a:bodyPr anchor="t"/>
          <a:lstStyle/>
          <a:p>
            <a:pPr algn="ctr">
              <a:lnSpc>
                <a:spcPct val="110000"/>
              </a:lnSpc>
              <a:buClr>
                <a:schemeClr val="accent1"/>
              </a:buClr>
              <a:buSzPct val="60000"/>
              <a:buFont typeface="Wingdings 3" panose="05040102010807070707" pitchFamily="2" charset="2"/>
              <a:buNone/>
            </a:pPr>
            <a:r>
              <a:rPr lang="zh-CN" altLang="en-US" sz="3735" b="1" dirty="0">
                <a:solidFill>
                  <a:schemeClr val="bg1"/>
                </a:solidFill>
                <a:latin typeface="楷体" panose="02010609060101010101" charset="-122"/>
                <a:ea typeface="楷体" panose="02010609060101010101" charset="-122"/>
              </a:rPr>
              <a:t>职称评审、毕业评定时需要打印期刊封面</a:t>
            </a:r>
            <a:endParaRPr lang="zh-CN" altLang="en-US" sz="3735" b="1" dirty="0">
              <a:solidFill>
                <a:schemeClr val="bg1"/>
              </a:solidFill>
              <a:latin typeface="楷体" panose="02010609060101010101" charset="-122"/>
              <a:ea typeface="楷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3187"/>
                                        </p:tgtEl>
                                        <p:attrNameLst>
                                          <p:attrName>style.visibility</p:attrName>
                                        </p:attrNameLst>
                                      </p:cBhvr>
                                      <p:to>
                                        <p:strVal val="visible"/>
                                      </p:to>
                                    </p:set>
                                    <p:animEffect transition="in" filter="wipe(down)">
                                      <p:cBhvr>
                                        <p:cTn id="7" dur="500"/>
                                        <p:tgtEl>
                                          <p:spTgt spid="93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ldLvl="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17539"/>
          <a:stretch>
            <a:fillRect/>
          </a:stretch>
        </p:blipFill>
        <p:spPr>
          <a:xfrm>
            <a:off x="0" y="0"/>
            <a:ext cx="12192000" cy="6858000"/>
          </a:xfrm>
          <a:prstGeom prst="rect">
            <a:avLst/>
          </a:prstGeom>
        </p:spPr>
      </p:pic>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10326" t="8610" r="8576" b="20556"/>
          <a:stretch>
            <a:fillRect/>
          </a:stretch>
        </p:blipFill>
        <p:spPr>
          <a:xfrm>
            <a:off x="1781399" y="590550"/>
            <a:ext cx="8629204" cy="5276850"/>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53500" t="58889"/>
          <a:stretch>
            <a:fillRect/>
          </a:stretch>
        </p:blipFill>
        <p:spPr>
          <a:xfrm>
            <a:off x="7694343" y="4067175"/>
            <a:ext cx="4554807" cy="2819400"/>
          </a:xfrm>
          <a:prstGeom prst="rect">
            <a:avLst/>
          </a:prstGeom>
        </p:spPr>
      </p:pic>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r="38331" b="42778"/>
          <a:stretch>
            <a:fillRect/>
          </a:stretch>
        </p:blipFill>
        <p:spPr>
          <a:xfrm>
            <a:off x="-1" y="-28575"/>
            <a:ext cx="6040708" cy="3924300"/>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68307" b="76111"/>
          <a:stretch>
            <a:fillRect/>
          </a:stretch>
        </p:blipFill>
        <p:spPr>
          <a:xfrm>
            <a:off x="8375116" y="14288"/>
            <a:ext cx="3826409" cy="2019300"/>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t="41111" r="77032"/>
          <a:stretch>
            <a:fillRect/>
          </a:stretch>
        </p:blipFill>
        <p:spPr>
          <a:xfrm>
            <a:off x="0" y="2819400"/>
            <a:ext cx="2249758" cy="4038600"/>
          </a:xfrm>
          <a:prstGeom prst="rect">
            <a:avLst/>
          </a:prstGeom>
        </p:spPr>
      </p:pic>
      <p:grpSp>
        <p:nvGrpSpPr>
          <p:cNvPr id="19" name="组合 18"/>
          <p:cNvGrpSpPr/>
          <p:nvPr/>
        </p:nvGrpSpPr>
        <p:grpSpPr>
          <a:xfrm>
            <a:off x="3769047" y="2237110"/>
            <a:ext cx="4653907" cy="1891715"/>
            <a:chOff x="3789286" y="2123643"/>
            <a:chExt cx="4653907" cy="1891715"/>
          </a:xfrm>
        </p:grpSpPr>
        <p:sp>
          <p:nvSpPr>
            <p:cNvPr id="20" name="文本框 19"/>
            <p:cNvSpPr txBox="1"/>
            <p:nvPr/>
          </p:nvSpPr>
          <p:spPr>
            <a:xfrm>
              <a:off x="3789286" y="2123643"/>
              <a:ext cx="4653907" cy="1569660"/>
            </a:xfrm>
            <a:prstGeom prst="rect">
              <a:avLst/>
            </a:prstGeom>
            <a:noFill/>
          </p:spPr>
          <p:txBody>
            <a:bodyPr wrap="square" rtlCol="0">
              <a:spAutoFit/>
            </a:bodyPr>
            <a:lstStyle/>
            <a:p>
              <a:pPr algn="ctr"/>
              <a:r>
                <a:rPr lang="en-US" altLang="zh-CN" sz="9600" dirty="0">
                  <a:solidFill>
                    <a:schemeClr val="bg1"/>
                  </a:solidFill>
                  <a:latin typeface="方正静蕾简体" panose="02000000000000000000" pitchFamily="2" charset="-122"/>
                  <a:ea typeface="方正静蕾简体" panose="02000000000000000000" pitchFamily="2" charset="-122"/>
                </a:rPr>
                <a:t>PART </a:t>
              </a:r>
              <a:r>
                <a:rPr lang="en-US" altLang="zh-CN" sz="9600" dirty="0" smtClean="0">
                  <a:solidFill>
                    <a:schemeClr val="bg1"/>
                  </a:solidFill>
                  <a:latin typeface="方正静蕾简体" panose="02000000000000000000" pitchFamily="2" charset="-122"/>
                  <a:ea typeface="方正静蕾简体" panose="02000000000000000000" pitchFamily="2" charset="-122"/>
                </a:rPr>
                <a:t>03</a:t>
              </a:r>
              <a:endParaRPr lang="en-US" altLang="zh-CN" sz="9600" dirty="0">
                <a:solidFill>
                  <a:schemeClr val="bg1"/>
                </a:solidFill>
                <a:latin typeface="方正静蕾简体" panose="02000000000000000000" pitchFamily="2" charset="-122"/>
                <a:ea typeface="方正静蕾简体" panose="02000000000000000000" pitchFamily="2" charset="-122"/>
              </a:endParaRPr>
            </a:p>
          </p:txBody>
        </p:sp>
        <p:sp>
          <p:nvSpPr>
            <p:cNvPr id="21" name="文本框 20"/>
            <p:cNvSpPr txBox="1"/>
            <p:nvPr/>
          </p:nvSpPr>
          <p:spPr>
            <a:xfrm>
              <a:off x="4014706" y="3370198"/>
              <a:ext cx="4203065" cy="645160"/>
            </a:xfrm>
            <a:prstGeom prst="rect">
              <a:avLst/>
            </a:prstGeom>
            <a:noFill/>
          </p:spPr>
          <p:txBody>
            <a:bodyPr wrap="square" rtlCol="0">
              <a:spAutoFit/>
            </a:bodyPr>
            <a:lstStyle/>
            <a:p>
              <a:pPr algn="ctr"/>
              <a:r>
                <a:rPr lang="zh-CN" altLang="en-US" sz="3600" dirty="0">
                  <a:solidFill>
                    <a:schemeClr val="bg1"/>
                  </a:solidFill>
                  <a:latin typeface="方正静蕾简体" panose="02000000000000000000" pitchFamily="2" charset="-122"/>
                  <a:ea typeface="方正静蕾简体" panose="02000000000000000000" pitchFamily="2" charset="-122"/>
                </a:rPr>
                <a:t>实用小工具推荐</a:t>
              </a:r>
              <a:endParaRPr lang="zh-CN" altLang="en-US" sz="3600" dirty="0">
                <a:solidFill>
                  <a:schemeClr val="bg1"/>
                </a:solidFill>
                <a:latin typeface="方正静蕾简体" panose="02000000000000000000" pitchFamily="2" charset="-122"/>
                <a:ea typeface="方正静蕾简体" panose="02000000000000000000" pitchFamily="2" charset="-122"/>
              </a:endParaRPr>
            </a:p>
          </p:txBody>
        </p:sp>
      </p:gr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l="15014" t="14696" r="12759" b="38773"/>
          <a:stretch>
            <a:fillRect/>
          </a:stretch>
        </p:blipFill>
        <p:spPr>
          <a:xfrm>
            <a:off x="-1" y="0"/>
            <a:ext cx="12187177" cy="6858000"/>
          </a:xfrm>
          <a:prstGeom prst="rect">
            <a:avLst/>
          </a:prstGeom>
        </p:spPr>
      </p:pic>
      <p:pic>
        <p:nvPicPr>
          <p:cNvPr id="11" name="图片 10"/>
          <p:cNvPicPr>
            <a:picLocks noChangeAspect="1"/>
          </p:cNvPicPr>
          <p:nvPr/>
        </p:nvPicPr>
        <p:blipFill rotWithShape="1">
          <a:blip r:embed="rId2">
            <a:extLst>
              <a:ext uri="{28A0092B-C50C-407E-A947-70E740481C1C}">
                <a14:useLocalDpi xmlns:a14="http://schemas.microsoft.com/office/drawing/2010/main" val="0"/>
              </a:ext>
            </a:extLst>
          </a:blip>
          <a:srcRect l="16731" t="61361" r="79379" b="32559"/>
          <a:stretch>
            <a:fillRect/>
          </a:stretch>
        </p:blipFill>
        <p:spPr>
          <a:xfrm rot="20827940">
            <a:off x="235988" y="266385"/>
            <a:ext cx="704850" cy="800101"/>
          </a:xfrm>
          <a:prstGeom prst="rect">
            <a:avLst/>
          </a:prstGeom>
        </p:spPr>
      </p:pic>
      <p:sp>
        <p:nvSpPr>
          <p:cNvPr id="13" name="文本框 12"/>
          <p:cNvSpPr txBox="1"/>
          <p:nvPr/>
        </p:nvSpPr>
        <p:spPr>
          <a:xfrm>
            <a:off x="1111250" y="359410"/>
            <a:ext cx="6346825" cy="583565"/>
          </a:xfrm>
          <a:prstGeom prst="rect">
            <a:avLst/>
          </a:prstGeom>
          <a:noFill/>
        </p:spPr>
        <p:txBody>
          <a:bodyPr wrap="square" rtlCol="0">
            <a:spAutoFit/>
          </a:bodyPr>
          <a:lstStyle/>
          <a:p>
            <a:r>
              <a:rPr lang="en-US" altLang="zh-CN" sz="3200" dirty="0">
                <a:solidFill>
                  <a:schemeClr val="bg1"/>
                </a:solidFill>
                <a:latin typeface="方正静蕾简体" panose="02000000000000000000" pitchFamily="2" charset="-122"/>
                <a:ea typeface="方正静蕾简体" panose="02000000000000000000" pitchFamily="2" charset="-122"/>
              </a:rPr>
              <a:t>3</a:t>
            </a:r>
            <a:r>
              <a:rPr lang="zh-CN" altLang="zh-CN" sz="3200" dirty="0">
                <a:solidFill>
                  <a:schemeClr val="bg1"/>
                </a:solidFill>
                <a:latin typeface="方正静蕾简体" panose="02000000000000000000" pitchFamily="2" charset="-122"/>
                <a:ea typeface="方正静蕾简体" panose="02000000000000000000" pitchFamily="2" charset="-122"/>
              </a:rPr>
              <a:t>、实用小工具推荐：</a:t>
            </a:r>
            <a:r>
              <a:rPr lang="en-US" altLang="zh-CN" sz="3200" dirty="0">
                <a:solidFill>
                  <a:schemeClr val="bg1"/>
                </a:solidFill>
                <a:latin typeface="方正静蕾简体" panose="02000000000000000000" pitchFamily="2" charset="-122"/>
                <a:ea typeface="方正静蕾简体" panose="02000000000000000000" pitchFamily="2" charset="-122"/>
              </a:rPr>
              <a:t>CAJ</a:t>
            </a:r>
            <a:r>
              <a:rPr lang="zh-CN" altLang="zh-CN" sz="3200" dirty="0">
                <a:solidFill>
                  <a:schemeClr val="bg1"/>
                </a:solidFill>
                <a:latin typeface="方正静蕾简体" panose="02000000000000000000" pitchFamily="2" charset="-122"/>
                <a:ea typeface="方正静蕾简体" panose="02000000000000000000" pitchFamily="2" charset="-122"/>
              </a:rPr>
              <a:t>阅读器</a:t>
            </a:r>
            <a:endParaRPr lang="zh-CN" altLang="zh-CN" sz="3200" dirty="0">
              <a:solidFill>
                <a:schemeClr val="bg1"/>
              </a:solidFill>
              <a:latin typeface="方正静蕾简体" panose="02000000000000000000" pitchFamily="2" charset="-122"/>
              <a:ea typeface="方正静蕾简体" panose="02000000000000000000" pitchFamily="2" charset="-122"/>
            </a:endParaRPr>
          </a:p>
        </p:txBody>
      </p:sp>
      <p:pic>
        <p:nvPicPr>
          <p:cNvPr id="68609" name="图片 50177" descr="C:\Users\Administrator.PC-201503161620\Desktop\获.JPG获"/>
          <p:cNvPicPr>
            <a:picLocks noChangeAspect="1"/>
          </p:cNvPicPr>
          <p:nvPr/>
        </p:nvPicPr>
        <p:blipFill>
          <a:blip r:embed="rId3"/>
          <a:srcRect/>
          <a:stretch>
            <a:fillRect/>
          </a:stretch>
        </p:blipFill>
        <p:spPr>
          <a:xfrm>
            <a:off x="1740377" y="1135380"/>
            <a:ext cx="9017635" cy="2038350"/>
          </a:xfrm>
          <a:prstGeom prst="rect">
            <a:avLst/>
          </a:prstGeom>
          <a:noFill/>
          <a:ln w="38100" cap="flat" cmpd="sng">
            <a:pattFill prst="smCheck">
              <a:fgClr>
                <a:srgbClr val="006600"/>
              </a:fgClr>
              <a:bgClr>
                <a:schemeClr val="bg1"/>
              </a:bgClr>
            </a:pattFill>
            <a:prstDash val="solid"/>
            <a:miter/>
            <a:headEnd type="none" w="med" len="med"/>
            <a:tailEnd type="none" w="med" len="med"/>
          </a:ln>
        </p:spPr>
      </p:pic>
      <p:sp>
        <p:nvSpPr>
          <p:cNvPr id="68610" name="文本框 50178"/>
          <p:cNvSpPr txBox="1"/>
          <p:nvPr/>
        </p:nvSpPr>
        <p:spPr>
          <a:xfrm>
            <a:off x="1740218" y="972820"/>
            <a:ext cx="2457450" cy="368300"/>
          </a:xfrm>
          <a:prstGeom prst="rect">
            <a:avLst/>
          </a:prstGeom>
          <a:solidFill>
            <a:srgbClr val="FFCC99"/>
          </a:solidFill>
          <a:ln w="9525">
            <a:noFill/>
          </a:ln>
        </p:spPr>
        <p:txBody>
          <a:bodyPr wrap="square" lIns="90170" tIns="46990" rIns="90170" bIns="46990" anchor="t">
            <a:spAutoFit/>
          </a:bodyPr>
          <a:lstStyle/>
          <a:p>
            <a:r>
              <a:rPr lang="zh-CN" altLang="en-US" dirty="0">
                <a:latin typeface="Arial" panose="020B0604020202020204" charset="-122"/>
                <a:ea typeface="微软雅黑" panose="020B0503020204020204" pitchFamily="34" charset="-122"/>
              </a:rPr>
              <a:t>中国知网首页左下角</a:t>
            </a:r>
            <a:endParaRPr lang="zh-CN" altLang="en-US" dirty="0">
              <a:latin typeface="Arial" panose="020B0604020202020204" charset="-122"/>
              <a:ea typeface="微软雅黑" panose="020B0503020204020204" pitchFamily="34" charset="-122"/>
            </a:endParaRPr>
          </a:p>
        </p:txBody>
      </p:sp>
      <p:sp>
        <p:nvSpPr>
          <p:cNvPr id="50180" name="流程图: 过程 50179"/>
          <p:cNvSpPr/>
          <p:nvPr/>
        </p:nvSpPr>
        <p:spPr>
          <a:xfrm>
            <a:off x="2754630" y="1737995"/>
            <a:ext cx="1158875" cy="222250"/>
          </a:xfrm>
          <a:prstGeom prst="flowChartProcess">
            <a:avLst/>
          </a:prstGeom>
          <a:noFill/>
          <a:ln w="25400" cap="flat" cmpd="sng">
            <a:solidFill>
              <a:srgbClr val="FF0000"/>
            </a:solidFill>
            <a:prstDash val="solid"/>
            <a:miter/>
            <a:headEnd type="none" w="med" len="med"/>
            <a:tailEnd type="none" w="med" len="med"/>
          </a:ln>
        </p:spPr>
        <p:txBody>
          <a:bodyPr anchor="t"/>
          <a:lstStyle/>
          <a:p>
            <a:endParaRPr lang="zh-CN" altLang="en-US">
              <a:latin typeface="宋体" panose="02010600030101010101" pitchFamily="2" charset="-122"/>
              <a:ea typeface="Arial" panose="020B0604020202020204" pitchFamily="34" charset="0"/>
            </a:endParaRPr>
          </a:p>
        </p:txBody>
      </p:sp>
      <p:pic>
        <p:nvPicPr>
          <p:cNvPr id="68612" name="图片 50180" descr="C:\Users\Administrator.PC-201503161620\Desktop\1.JPG1"/>
          <p:cNvPicPr>
            <a:picLocks noChangeAspect="1"/>
          </p:cNvPicPr>
          <p:nvPr/>
        </p:nvPicPr>
        <p:blipFill>
          <a:blip r:embed="rId4"/>
          <a:srcRect/>
          <a:stretch>
            <a:fillRect/>
          </a:stretch>
        </p:blipFill>
        <p:spPr>
          <a:xfrm>
            <a:off x="1740377" y="1766253"/>
            <a:ext cx="8594725" cy="3640137"/>
          </a:xfrm>
          <a:prstGeom prst="rect">
            <a:avLst/>
          </a:prstGeom>
          <a:noFill/>
          <a:ln w="38100" cap="flat" cmpd="sng">
            <a:pattFill prst="smCheck">
              <a:fgClr>
                <a:srgbClr val="006600"/>
              </a:fgClr>
              <a:bgClr>
                <a:schemeClr val="bg1"/>
              </a:bgClr>
            </a:pattFill>
            <a:prstDash val="solid"/>
            <a:miter/>
            <a:headEnd type="none" w="med" len="med"/>
            <a:tailEnd type="none" w="med" len="med"/>
          </a:ln>
        </p:spPr>
      </p:pic>
      <p:sp>
        <p:nvSpPr>
          <p:cNvPr id="50182" name="流程图: 过程 50181"/>
          <p:cNvSpPr/>
          <p:nvPr/>
        </p:nvSpPr>
        <p:spPr>
          <a:xfrm>
            <a:off x="6020118" y="3806508"/>
            <a:ext cx="4360862" cy="792162"/>
          </a:xfrm>
          <a:prstGeom prst="flowChartProcess">
            <a:avLst/>
          </a:prstGeom>
          <a:noFill/>
          <a:ln w="25400" cap="flat" cmpd="sng">
            <a:solidFill>
              <a:srgbClr val="FF0000"/>
            </a:solidFill>
            <a:prstDash val="solid"/>
            <a:miter/>
            <a:headEnd type="none" w="med" len="med"/>
            <a:tailEnd type="none" w="med" len="med"/>
          </a:ln>
        </p:spPr>
        <p:txBody>
          <a:bodyPr anchor="t"/>
          <a:lstStyle/>
          <a:p>
            <a:endParaRPr lang="zh-CN" altLang="en-US">
              <a:latin typeface="宋体" panose="02010600030101010101" pitchFamily="2" charset="-122"/>
              <a:ea typeface="Arial" panose="020B0604020202020204" pitchFamily="34" charset="0"/>
            </a:endParaRPr>
          </a:p>
        </p:txBody>
      </p:sp>
      <p:sp>
        <p:nvSpPr>
          <p:cNvPr id="50183" name="流程图: 过程 50182"/>
          <p:cNvSpPr/>
          <p:nvPr/>
        </p:nvSpPr>
        <p:spPr>
          <a:xfrm>
            <a:off x="7586028" y="1766253"/>
            <a:ext cx="709612" cy="373062"/>
          </a:xfrm>
          <a:prstGeom prst="flowChartProcess">
            <a:avLst/>
          </a:prstGeom>
          <a:noFill/>
          <a:ln w="25400" cap="flat" cmpd="sng">
            <a:solidFill>
              <a:srgbClr val="FF0000"/>
            </a:solidFill>
            <a:prstDash val="solid"/>
            <a:miter/>
            <a:headEnd type="none" w="med" len="med"/>
            <a:tailEnd type="none" w="med" len="med"/>
          </a:ln>
        </p:spPr>
        <p:txBody>
          <a:bodyPr anchor="t"/>
          <a:lstStyle/>
          <a:p>
            <a:endParaRPr lang="zh-CN" altLang="en-US">
              <a:latin typeface="宋体" panose="02010600030101010101" pitchFamily="2" charset="-122"/>
              <a:ea typeface="Arial" panose="020B0604020202020204" pitchFamily="34" charset="0"/>
            </a:endParaRPr>
          </a:p>
        </p:txBody>
      </p:sp>
      <p:pic>
        <p:nvPicPr>
          <p:cNvPr id="68615" name="图片 50183" descr="ddd"/>
          <p:cNvPicPr>
            <a:picLocks noChangeAspect="1"/>
          </p:cNvPicPr>
          <p:nvPr/>
        </p:nvPicPr>
        <p:blipFill>
          <a:blip r:embed="rId5"/>
          <a:stretch>
            <a:fillRect/>
          </a:stretch>
        </p:blipFill>
        <p:spPr>
          <a:xfrm>
            <a:off x="2498408" y="1135380"/>
            <a:ext cx="8259762" cy="5572125"/>
          </a:xfrm>
          <a:prstGeom prst="rect">
            <a:avLst/>
          </a:prstGeom>
          <a:noFill/>
          <a:ln w="38100" cap="flat" cmpd="sng">
            <a:pattFill prst="smCheck">
              <a:fgClr>
                <a:srgbClr val="006600"/>
              </a:fgClr>
              <a:bgClr>
                <a:schemeClr val="bg1"/>
              </a:bgClr>
            </a:pattFill>
            <a:prstDash val="solid"/>
            <a:miter/>
            <a:headEnd type="none" w="med" len="med"/>
            <a:tailEnd type="none" w="med" len="med"/>
          </a:ln>
        </p:spPr>
      </p:pic>
      <p:sp>
        <p:nvSpPr>
          <p:cNvPr id="50185" name="流程图: 过程 50184"/>
          <p:cNvSpPr/>
          <p:nvPr/>
        </p:nvSpPr>
        <p:spPr>
          <a:xfrm>
            <a:off x="2429510" y="1135063"/>
            <a:ext cx="1809750" cy="5572125"/>
          </a:xfrm>
          <a:prstGeom prst="flowChartProcess">
            <a:avLst/>
          </a:prstGeom>
          <a:noFill/>
          <a:ln w="25400" cap="flat" cmpd="sng">
            <a:solidFill>
              <a:srgbClr val="FF0000"/>
            </a:solidFill>
            <a:prstDash val="solid"/>
            <a:miter/>
            <a:headEnd type="none" w="med" len="med"/>
            <a:tailEnd type="none" w="med" len="med"/>
          </a:ln>
        </p:spPr>
        <p:txBody>
          <a:bodyPr anchor="t"/>
          <a:lstStyle/>
          <a:p>
            <a:endParaRPr lang="zh-CN" altLang="en-US">
              <a:latin typeface="宋体" panose="02010600030101010101" pitchFamily="2" charset="-122"/>
              <a:ea typeface="Arial" panose="020B0604020202020204" pitchFamily="34" charset="0"/>
            </a:endParaRPr>
          </a:p>
        </p:txBody>
      </p:sp>
      <p:sp>
        <p:nvSpPr>
          <p:cNvPr id="50186" name="文本框 50185"/>
          <p:cNvSpPr txBox="1"/>
          <p:nvPr/>
        </p:nvSpPr>
        <p:spPr>
          <a:xfrm>
            <a:off x="4154805" y="5925820"/>
            <a:ext cx="5970588" cy="709295"/>
          </a:xfrm>
          <a:prstGeom prst="rect">
            <a:avLst/>
          </a:prstGeom>
          <a:solidFill>
            <a:srgbClr val="FFCC99"/>
          </a:solidFill>
          <a:ln w="9525">
            <a:noFill/>
          </a:ln>
        </p:spPr>
        <p:txBody>
          <a:bodyPr wrap="square" lIns="90170" tIns="46990" rIns="90170" bIns="46990" anchor="t">
            <a:spAutoFit/>
          </a:bodyPr>
          <a:lstStyle/>
          <a:p>
            <a:r>
              <a:rPr lang="zh-CN" altLang="en-US" sz="2000" dirty="0">
                <a:solidFill>
                  <a:srgbClr val="000000"/>
                </a:solidFill>
                <a:latin typeface="Arial" panose="020B0604020202020204" charset="-122"/>
                <a:ea typeface="微软雅黑" panose="020B0503020204020204" pitchFamily="34" charset="-122"/>
              </a:rPr>
              <a:t>在拥有权限的基础上，</a:t>
            </a:r>
            <a:endParaRPr lang="zh-CN" altLang="en-US" sz="2000" dirty="0">
              <a:solidFill>
                <a:srgbClr val="000000"/>
              </a:solidFill>
              <a:latin typeface="Arial" panose="020B0604020202020204" charset="-122"/>
              <a:ea typeface="微软雅黑" panose="020B0503020204020204" pitchFamily="34" charset="-122"/>
            </a:endParaRPr>
          </a:p>
          <a:p>
            <a:r>
              <a:rPr lang="zh-CN" altLang="en-US" sz="2000" dirty="0">
                <a:solidFill>
                  <a:srgbClr val="000000"/>
                </a:solidFill>
                <a:latin typeface="Arial" panose="020B0604020202020204" charset="-122"/>
                <a:ea typeface="微软雅黑" panose="020B0503020204020204" pitchFamily="34" charset="-122"/>
              </a:rPr>
              <a:t>可以对下载的文章进行编辑、再加工、增加标注......</a:t>
            </a:r>
            <a:endParaRPr lang="zh-CN" altLang="en-US" sz="2000" dirty="0">
              <a:solidFill>
                <a:srgbClr val="000000"/>
              </a:solidFill>
              <a:latin typeface="Arial" panose="020B0604020202020204" charset="-122"/>
              <a:ea typeface="微软雅黑" panose="020B0503020204020204" pitchFamily="34" charset="-122"/>
            </a:endParaRPr>
          </a:p>
        </p:txBody>
      </p:sp>
      <p:pic>
        <p:nvPicPr>
          <p:cNvPr id="50187" name="图片 50186" descr="office6\wpsassist\cache\A000220150318D71PPIC"/>
          <p:cNvPicPr>
            <a:picLocks noChangeAspect="1"/>
          </p:cNvPicPr>
          <p:nvPr/>
        </p:nvPicPr>
        <p:blipFill>
          <a:blip r:embed="rId6"/>
          <a:stretch>
            <a:fillRect/>
          </a:stretch>
        </p:blipFill>
        <p:spPr>
          <a:xfrm>
            <a:off x="9330055" y="30798"/>
            <a:ext cx="1858963" cy="2108200"/>
          </a:xfrm>
          <a:prstGeom prst="rect">
            <a:avLst/>
          </a:prstGeom>
          <a:noFill/>
          <a:ln w="9525">
            <a:noFill/>
          </a:ln>
        </p:spPr>
      </p:pic>
      <p:sp>
        <p:nvSpPr>
          <p:cNvPr id="50188" name="文本框 50187"/>
          <p:cNvSpPr txBox="1"/>
          <p:nvPr/>
        </p:nvSpPr>
        <p:spPr>
          <a:xfrm rot="-720000">
            <a:off x="9505315" y="1182370"/>
            <a:ext cx="1843088" cy="396875"/>
          </a:xfrm>
          <a:prstGeom prst="rect">
            <a:avLst/>
          </a:prstGeom>
          <a:noFill/>
          <a:ln w="9525">
            <a:noFill/>
          </a:ln>
        </p:spPr>
        <p:txBody>
          <a:bodyPr wrap="square" anchor="t">
            <a:spAutoFit/>
          </a:bodyPr>
          <a:lstStyle/>
          <a:p>
            <a:r>
              <a:rPr lang="zh-CN" altLang="en-US" sz="2000" b="1" dirty="0">
                <a:solidFill>
                  <a:srgbClr val="000000"/>
                </a:solidFill>
                <a:latin typeface="Arial" panose="020B0604020202020204" charset="-122"/>
                <a:ea typeface="微软雅黑" panose="020B0503020204020204" pitchFamily="34" charset="-122"/>
              </a:rPr>
              <a:t>实用！必备！</a:t>
            </a:r>
            <a:endParaRPr lang="zh-CN" altLang="en-US" sz="2000" b="1" dirty="0">
              <a:solidFill>
                <a:srgbClr val="000000"/>
              </a:solidFill>
              <a:latin typeface="Arial" panose="020B0604020202020204" charset="-122"/>
              <a:ea typeface="微软雅黑" panose="020B0503020204020204" pitchFamily="34" charset="-122"/>
            </a:endParaRPr>
          </a:p>
        </p:txBody>
      </p:sp>
      <p:sp>
        <p:nvSpPr>
          <p:cNvPr id="68621" name="日期占位符 1"/>
          <p:cNvSpPr>
            <a:spLocks noGrp="1"/>
          </p:cNvSpPr>
          <p:nvPr>
            <p:ph type="dt" sz="half" idx="10"/>
          </p:nvPr>
        </p:nvSpPr>
        <p:spPr>
          <a:xfrm>
            <a:off x="2497455" y="6303645"/>
            <a:ext cx="2743200" cy="365125"/>
          </a:xfrm>
        </p:spPr>
        <p:txBody>
          <a:bodyPr anchor="ctr"/>
          <a:lstStyle>
            <a:lvl1pPr marL="0" lvl="0" indent="0" algn="l" defTabSz="914400" eaLnBrk="1" fontAlgn="base" latinLnBrk="0" hangingPunct="1">
              <a:lnSpc>
                <a:spcPct val="100000"/>
              </a:lnSpc>
              <a:spcBef>
                <a:spcPct val="0"/>
              </a:spcBef>
              <a:spcAft>
                <a:spcPct val="0"/>
              </a:spcAft>
              <a:buFont typeface="Arial" panose="020B0604020202020204" charset="-122"/>
              <a:buNone/>
              <a:defRPr sz="1800" b="0" i="0" u="none" kern="1200" baseline="0">
                <a:solidFill>
                  <a:schemeClr val="tx1"/>
                </a:solidFill>
                <a:latin typeface="Arial" panose="020B0604020202020204" charset="-122"/>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5pPr>
          </a:lstStyle>
          <a:p>
            <a:pPr lvl="0" indent="0"/>
            <a:endParaRPr lang="zh-CN" altLang="en-US" sz="1200" dirty="0">
              <a:solidFill>
                <a:srgbClr val="A6A6A6"/>
              </a:solidFill>
              <a:latin typeface="宋体" panose="02010600030101010101" pitchFamily="2" charset="-122"/>
              <a:ea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0180"/>
                                        </p:tgtEl>
                                        <p:attrNameLst>
                                          <p:attrName>style.visibility</p:attrName>
                                        </p:attrNameLst>
                                      </p:cBhvr>
                                      <p:to>
                                        <p:strVal val="visible"/>
                                      </p:to>
                                    </p:set>
                                    <p:animEffect transition="in" filter="circle(in)">
                                      <p:cBhvr>
                                        <p:cTn id="7" dur="500"/>
                                        <p:tgtEl>
                                          <p:spTgt spid="5018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8612"/>
                                        </p:tgtEl>
                                        <p:attrNameLst>
                                          <p:attrName>style.visibility</p:attrName>
                                        </p:attrNameLst>
                                      </p:cBhvr>
                                      <p:to>
                                        <p:strVal val="visible"/>
                                      </p:to>
                                    </p:set>
                                    <p:animEffect transition="in" filter="circle(in)">
                                      <p:cBhvr>
                                        <p:cTn id="12" dur="500"/>
                                        <p:tgtEl>
                                          <p:spTgt spid="686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0182"/>
                                        </p:tgtEl>
                                        <p:attrNameLst>
                                          <p:attrName>style.visibility</p:attrName>
                                        </p:attrNameLst>
                                      </p:cBhvr>
                                      <p:to>
                                        <p:strVal val="visible"/>
                                      </p:to>
                                    </p:set>
                                    <p:animEffect transition="in" filter="circle(in)">
                                      <p:cBhvr>
                                        <p:cTn id="17" dur="500"/>
                                        <p:tgtEl>
                                          <p:spTgt spid="5018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0183"/>
                                        </p:tgtEl>
                                        <p:attrNameLst>
                                          <p:attrName>style.visibility</p:attrName>
                                        </p:attrNameLst>
                                      </p:cBhvr>
                                      <p:to>
                                        <p:strVal val="visible"/>
                                      </p:to>
                                    </p:set>
                                    <p:anim calcmode="lin" valueType="num">
                                      <p:cBhvr additive="base">
                                        <p:cTn id="22" dur="500" fill="hold"/>
                                        <p:tgtEl>
                                          <p:spTgt spid="50183"/>
                                        </p:tgtEl>
                                        <p:attrNameLst>
                                          <p:attrName>ppt_x</p:attrName>
                                        </p:attrNameLst>
                                      </p:cBhvr>
                                      <p:tavLst>
                                        <p:tav tm="0">
                                          <p:val>
                                            <p:strVal val="#ppt_x"/>
                                          </p:val>
                                        </p:tav>
                                        <p:tav tm="100000">
                                          <p:val>
                                            <p:strVal val="#ppt_x"/>
                                          </p:val>
                                        </p:tav>
                                      </p:tavLst>
                                    </p:anim>
                                    <p:anim calcmode="lin" valueType="num">
                                      <p:cBhvr additive="base">
                                        <p:cTn id="23" dur="500" fill="hold"/>
                                        <p:tgtEl>
                                          <p:spTgt spid="5018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68615"/>
                                        </p:tgtEl>
                                        <p:attrNameLst>
                                          <p:attrName>style.visibility</p:attrName>
                                        </p:attrNameLst>
                                      </p:cBhvr>
                                      <p:to>
                                        <p:strVal val="visible"/>
                                      </p:to>
                                    </p:set>
                                    <p:anim calcmode="lin" valueType="num">
                                      <p:cBhvr additive="base">
                                        <p:cTn id="28" dur="500" fill="hold"/>
                                        <p:tgtEl>
                                          <p:spTgt spid="68615"/>
                                        </p:tgtEl>
                                        <p:attrNameLst>
                                          <p:attrName>ppt_x</p:attrName>
                                        </p:attrNameLst>
                                      </p:cBhvr>
                                      <p:tavLst>
                                        <p:tav tm="0">
                                          <p:val>
                                            <p:strVal val="#ppt_x"/>
                                          </p:val>
                                        </p:tav>
                                        <p:tav tm="100000">
                                          <p:val>
                                            <p:strVal val="#ppt_x"/>
                                          </p:val>
                                        </p:tav>
                                      </p:tavLst>
                                    </p:anim>
                                    <p:anim calcmode="lin" valueType="num">
                                      <p:cBhvr additive="base">
                                        <p:cTn id="29" dur="500" fill="hold"/>
                                        <p:tgtEl>
                                          <p:spTgt spid="68615"/>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50185"/>
                                        </p:tgtEl>
                                        <p:attrNameLst>
                                          <p:attrName>style.visibility</p:attrName>
                                        </p:attrNameLst>
                                      </p:cBhvr>
                                      <p:to>
                                        <p:strVal val="visible"/>
                                      </p:to>
                                    </p:set>
                                    <p:anim calcmode="lin" valueType="num">
                                      <p:cBhvr additive="base">
                                        <p:cTn id="32" dur="500" fill="hold"/>
                                        <p:tgtEl>
                                          <p:spTgt spid="50185"/>
                                        </p:tgtEl>
                                        <p:attrNameLst>
                                          <p:attrName>ppt_x</p:attrName>
                                        </p:attrNameLst>
                                      </p:cBhvr>
                                      <p:tavLst>
                                        <p:tav tm="0">
                                          <p:val>
                                            <p:strVal val="#ppt_x"/>
                                          </p:val>
                                        </p:tav>
                                        <p:tav tm="100000">
                                          <p:val>
                                            <p:strVal val="#ppt_x"/>
                                          </p:val>
                                        </p:tav>
                                      </p:tavLst>
                                    </p:anim>
                                    <p:anim calcmode="lin" valueType="num">
                                      <p:cBhvr additive="base">
                                        <p:cTn id="33" dur="500" fill="hold"/>
                                        <p:tgtEl>
                                          <p:spTgt spid="50185"/>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50186"/>
                                        </p:tgtEl>
                                        <p:attrNameLst>
                                          <p:attrName>style.visibility</p:attrName>
                                        </p:attrNameLst>
                                      </p:cBhvr>
                                      <p:to>
                                        <p:strVal val="visible"/>
                                      </p:to>
                                    </p:set>
                                    <p:animEffect transition="in" filter="box(in)">
                                      <p:cBhvr>
                                        <p:cTn id="38" dur="500"/>
                                        <p:tgtEl>
                                          <p:spTgt spid="50186"/>
                                        </p:tgtEl>
                                      </p:cBhvr>
                                    </p:animEffect>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7" nodeType="clickEffect">
                                  <p:stCondLst>
                                    <p:cond delay="0"/>
                                  </p:stCondLst>
                                  <p:childTnLst>
                                    <p:set>
                                      <p:cBhvr>
                                        <p:cTn id="42" dur="1" fill="hold">
                                          <p:stCondLst>
                                            <p:cond delay="0"/>
                                          </p:stCondLst>
                                        </p:cTn>
                                        <p:tgtEl>
                                          <p:spTgt spid="50188"/>
                                        </p:tgtEl>
                                        <p:attrNameLst>
                                          <p:attrName>style.visibility</p:attrName>
                                        </p:attrNameLst>
                                      </p:cBhvr>
                                      <p:to>
                                        <p:strVal val="visible"/>
                                      </p:to>
                                    </p:set>
                                    <p:anim calcmode="lin" valueType="num">
                                      <p:cBhvr>
                                        <p:cTn id="43" dur="500" fill="hold"/>
                                        <p:tgtEl>
                                          <p:spTgt spid="50188"/>
                                        </p:tgtEl>
                                        <p:attrNameLst>
                                          <p:attrName>ppt_w</p:attrName>
                                        </p:attrNameLst>
                                      </p:cBhvr>
                                      <p:tavLst>
                                        <p:tav tm="0">
                                          <p:val>
                                            <p:fltVal val="0"/>
                                          </p:val>
                                        </p:tav>
                                        <p:tav tm="100000">
                                          <p:val>
                                            <p:strVal val="#ppt_w"/>
                                          </p:val>
                                        </p:tav>
                                      </p:tavLst>
                                    </p:anim>
                                    <p:anim calcmode="lin" valueType="num">
                                      <p:cBhvr>
                                        <p:cTn id="44" dur="500" fill="hold"/>
                                        <p:tgtEl>
                                          <p:spTgt spid="50188"/>
                                        </p:tgtEl>
                                        <p:attrNameLst>
                                          <p:attrName>ppt_h</p:attrName>
                                        </p:attrNameLst>
                                      </p:cBhvr>
                                      <p:tavLst>
                                        <p:tav tm="0">
                                          <p:val>
                                            <p:flt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50187"/>
                                        </p:tgtEl>
                                        <p:attrNameLst>
                                          <p:attrName>style.visibility</p:attrName>
                                        </p:attrNameLst>
                                      </p:cBhvr>
                                      <p:to>
                                        <p:strVal val="visible"/>
                                      </p:to>
                                    </p:set>
                                    <p:anim calcmode="lin" valueType="num">
                                      <p:cBhvr>
                                        <p:cTn id="47" dur="500" fill="hold"/>
                                        <p:tgtEl>
                                          <p:spTgt spid="50187"/>
                                        </p:tgtEl>
                                        <p:attrNameLst>
                                          <p:attrName>ppt_w</p:attrName>
                                        </p:attrNameLst>
                                      </p:cBhvr>
                                      <p:tavLst>
                                        <p:tav tm="0">
                                          <p:val>
                                            <p:fltVal val="0"/>
                                          </p:val>
                                        </p:tav>
                                        <p:tav tm="100000">
                                          <p:val>
                                            <p:strVal val="#ppt_w"/>
                                          </p:val>
                                        </p:tav>
                                      </p:tavLst>
                                    </p:anim>
                                    <p:anim calcmode="lin" valueType="num">
                                      <p:cBhvr>
                                        <p:cTn id="48" dur="500" fill="hold"/>
                                        <p:tgtEl>
                                          <p:spTgt spid="5018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6" grpId="0" bldLvl="0" animBg="1"/>
      <p:bldP spid="50188" grpId="0" bldLvl="0"/>
      <p:bldP spid="50188" grpId="1" bldLvl="0"/>
      <p:bldP spid="50188" grpId="2" bldLvl="0"/>
      <p:bldP spid="50188" grpId="3" bldLvl="0"/>
      <p:bldP spid="50188" grpId="4" bldLvl="0"/>
      <p:bldP spid="50188" grpId="5" bldLvl="0"/>
      <p:bldP spid="50188" grpId="6" bldLvl="0"/>
      <p:bldP spid="50188" grpId="7" bldLvl="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l="15014" t="14696" r="12759" b="38773"/>
          <a:stretch>
            <a:fillRect/>
          </a:stretch>
        </p:blipFill>
        <p:spPr>
          <a:xfrm>
            <a:off x="-1" y="0"/>
            <a:ext cx="12187177" cy="6858000"/>
          </a:xfrm>
          <a:prstGeom prst="rect">
            <a:avLst/>
          </a:prstGeom>
        </p:spPr>
      </p:pic>
      <p:pic>
        <p:nvPicPr>
          <p:cNvPr id="11" name="图片 10"/>
          <p:cNvPicPr>
            <a:picLocks noChangeAspect="1"/>
          </p:cNvPicPr>
          <p:nvPr/>
        </p:nvPicPr>
        <p:blipFill rotWithShape="1">
          <a:blip r:embed="rId2">
            <a:extLst>
              <a:ext uri="{28A0092B-C50C-407E-A947-70E740481C1C}">
                <a14:useLocalDpi xmlns:a14="http://schemas.microsoft.com/office/drawing/2010/main" val="0"/>
              </a:ext>
            </a:extLst>
          </a:blip>
          <a:srcRect l="16731" t="61361" r="79379" b="32559"/>
          <a:stretch>
            <a:fillRect/>
          </a:stretch>
        </p:blipFill>
        <p:spPr>
          <a:xfrm rot="20827940">
            <a:off x="235988" y="266385"/>
            <a:ext cx="704850" cy="800101"/>
          </a:xfrm>
          <a:prstGeom prst="rect">
            <a:avLst/>
          </a:prstGeom>
        </p:spPr>
      </p:pic>
      <p:sp>
        <p:nvSpPr>
          <p:cNvPr id="13" name="文本框 12"/>
          <p:cNvSpPr txBox="1"/>
          <p:nvPr/>
        </p:nvSpPr>
        <p:spPr>
          <a:xfrm>
            <a:off x="1111250" y="359410"/>
            <a:ext cx="6346825" cy="583565"/>
          </a:xfrm>
          <a:prstGeom prst="rect">
            <a:avLst/>
          </a:prstGeom>
          <a:noFill/>
        </p:spPr>
        <p:txBody>
          <a:bodyPr wrap="square" rtlCol="0">
            <a:spAutoFit/>
          </a:bodyPr>
          <a:lstStyle/>
          <a:p>
            <a:r>
              <a:rPr lang="en-US" altLang="zh-CN" sz="3200" dirty="0">
                <a:solidFill>
                  <a:schemeClr val="bg1"/>
                </a:solidFill>
                <a:latin typeface="方正静蕾简体" panose="02000000000000000000" pitchFamily="2" charset="-122"/>
                <a:ea typeface="方正静蕾简体" panose="02000000000000000000" pitchFamily="2" charset="-122"/>
              </a:rPr>
              <a:t>3</a:t>
            </a:r>
            <a:r>
              <a:rPr lang="zh-CN" altLang="zh-CN" sz="3200" dirty="0">
                <a:solidFill>
                  <a:schemeClr val="bg1"/>
                </a:solidFill>
                <a:latin typeface="方正静蕾简体" panose="02000000000000000000" pitchFamily="2" charset="-122"/>
                <a:ea typeface="方正静蕾简体" panose="02000000000000000000" pitchFamily="2" charset="-122"/>
              </a:rPr>
              <a:t>、实用小工具推荐：</a:t>
            </a:r>
            <a:r>
              <a:rPr sz="3200" b="1" dirty="0">
                <a:solidFill>
                  <a:schemeClr val="bg1"/>
                </a:solidFill>
                <a:latin typeface="Aparajita" panose="020B0604020202020204" charset="0"/>
                <a:sym typeface="+mn-ea"/>
              </a:rPr>
              <a:t>翻译助手</a:t>
            </a:r>
            <a:endParaRPr sz="3200" b="1" dirty="0">
              <a:solidFill>
                <a:schemeClr val="bg1"/>
              </a:solidFill>
              <a:latin typeface="Aparajita" panose="020B0604020202020204" charset="0"/>
              <a:sym typeface="+mn-ea"/>
            </a:endParaRPr>
          </a:p>
        </p:txBody>
      </p:sp>
      <p:pic>
        <p:nvPicPr>
          <p:cNvPr id="54274" name="图片 54273" descr="C:\Users\Administrator.PC-201503161620\Desktop\4.JPG4"/>
          <p:cNvPicPr>
            <a:picLocks noChangeAspect="1"/>
          </p:cNvPicPr>
          <p:nvPr/>
        </p:nvPicPr>
        <p:blipFill>
          <a:blip r:embed="rId3"/>
          <a:srcRect/>
          <a:stretch>
            <a:fillRect/>
          </a:stretch>
        </p:blipFill>
        <p:spPr>
          <a:xfrm>
            <a:off x="1694498" y="974725"/>
            <a:ext cx="8823960" cy="5845175"/>
          </a:xfrm>
          <a:prstGeom prst="rect">
            <a:avLst/>
          </a:prstGeom>
          <a:noFill/>
          <a:ln w="9525">
            <a:noFill/>
          </a:ln>
        </p:spPr>
      </p:pic>
      <p:sp>
        <p:nvSpPr>
          <p:cNvPr id="54275" name="长方形 253"/>
          <p:cNvSpPr/>
          <p:nvPr/>
        </p:nvSpPr>
        <p:spPr>
          <a:xfrm>
            <a:off x="9638348" y="5956935"/>
            <a:ext cx="635000" cy="257175"/>
          </a:xfrm>
          <a:prstGeom prst="rect">
            <a:avLst/>
          </a:prstGeom>
          <a:noFill/>
          <a:ln w="25400" cap="flat" cmpd="sng">
            <a:solidFill>
              <a:srgbClr val="FF0000"/>
            </a:solidFill>
            <a:prstDash val="solid"/>
            <a:miter/>
            <a:headEnd type="none" w="med" len="med"/>
            <a:tailEnd type="none" w="med" len="med"/>
          </a:ln>
        </p:spPr>
        <p:txBody>
          <a:bodyPr lIns="90170" tIns="46990" rIns="90170" bIns="46990" anchor="ctr"/>
          <a:lstStyle/>
          <a:p>
            <a:endParaRPr lang="zh-CN" altLang="en-US">
              <a:latin typeface="Arial" panose="020B0604020202020204" charset="-122"/>
              <a:ea typeface="宋体" panose="02010600030101010101" pitchFamily="2" charset="-122"/>
            </a:endParaRPr>
          </a:p>
        </p:txBody>
      </p:sp>
      <p:sp>
        <p:nvSpPr>
          <p:cNvPr id="72709" name="日期占位符 1"/>
          <p:cNvSpPr>
            <a:spLocks noGrp="1"/>
          </p:cNvSpPr>
          <p:nvPr>
            <p:ph type="dt" sz="half" idx="10"/>
          </p:nvPr>
        </p:nvSpPr>
        <p:spPr/>
        <p:txBody>
          <a:bodyPr anchor="ctr"/>
          <a:lstStyle>
            <a:lvl1pPr marL="0" lvl="0" indent="0" algn="l" defTabSz="914400" eaLnBrk="1" fontAlgn="base" latinLnBrk="0" hangingPunct="1">
              <a:lnSpc>
                <a:spcPct val="100000"/>
              </a:lnSpc>
              <a:spcBef>
                <a:spcPct val="0"/>
              </a:spcBef>
              <a:spcAft>
                <a:spcPct val="0"/>
              </a:spcAft>
              <a:buFont typeface="Arial" panose="020B0604020202020204" charset="-122"/>
              <a:buNone/>
              <a:defRPr sz="1800" b="0" i="0" u="none" kern="1200" baseline="0">
                <a:solidFill>
                  <a:schemeClr val="tx1"/>
                </a:solidFill>
                <a:latin typeface="Arial" panose="020B0604020202020204" charset="-122"/>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5pPr>
          </a:lstStyle>
          <a:p>
            <a:pPr lvl="0" indent="0"/>
            <a:endParaRPr lang="zh-CN" altLang="en-US" sz="1200" dirty="0">
              <a:solidFill>
                <a:srgbClr val="A6A6A6"/>
              </a:solidFill>
              <a:latin typeface="宋体" panose="02010600030101010101" pitchFamily="2" charset="-122"/>
              <a:ea typeface="Arial" panose="020B0604020202020204" pitchFamily="34" charset="0"/>
            </a:endParaRPr>
          </a:p>
        </p:txBody>
      </p:sp>
      <p:pic>
        <p:nvPicPr>
          <p:cNvPr id="73729" name="图片 55297" descr="C:\Users\Administrator.PC-201503161620\Desktop\地鼠.JPG地鼠"/>
          <p:cNvPicPr>
            <a:picLocks noChangeAspect="1"/>
          </p:cNvPicPr>
          <p:nvPr/>
        </p:nvPicPr>
        <p:blipFill>
          <a:blip r:embed="rId4"/>
          <a:srcRect/>
          <a:stretch>
            <a:fillRect/>
          </a:stretch>
        </p:blipFill>
        <p:spPr>
          <a:xfrm>
            <a:off x="1523048" y="942340"/>
            <a:ext cx="9145905" cy="5967730"/>
          </a:xfrm>
          <a:prstGeom prst="rect">
            <a:avLst/>
          </a:prstGeom>
          <a:noFill/>
          <a:ln w="9525">
            <a:noFill/>
          </a:ln>
        </p:spPr>
      </p:pic>
      <p:sp>
        <p:nvSpPr>
          <p:cNvPr id="55299" name="长方形 279"/>
          <p:cNvSpPr/>
          <p:nvPr/>
        </p:nvSpPr>
        <p:spPr>
          <a:xfrm>
            <a:off x="1523048" y="1771015"/>
            <a:ext cx="1146175" cy="2809875"/>
          </a:xfrm>
          <a:prstGeom prst="rect">
            <a:avLst/>
          </a:prstGeom>
          <a:noFill/>
          <a:ln w="25400" cap="flat" cmpd="sng">
            <a:solidFill>
              <a:srgbClr val="FF0000"/>
            </a:solidFill>
            <a:prstDash val="solid"/>
            <a:miter/>
            <a:headEnd type="none" w="med" len="med"/>
            <a:tailEnd type="none" w="med" len="med"/>
          </a:ln>
        </p:spPr>
        <p:txBody>
          <a:bodyPr lIns="90170" tIns="46990" rIns="90170" bIns="46990" anchor="ctr"/>
          <a:lstStyle/>
          <a:p>
            <a:endParaRPr lang="zh-CN" altLang="en-US">
              <a:latin typeface="Arial" panose="020B0604020202020204" charset="-122"/>
              <a:ea typeface="宋体" panose="02010600030101010101" pitchFamily="2" charset="-122"/>
            </a:endParaRPr>
          </a:p>
        </p:txBody>
      </p:sp>
      <p:sp>
        <p:nvSpPr>
          <p:cNvPr id="55300" name="长方形 279"/>
          <p:cNvSpPr/>
          <p:nvPr/>
        </p:nvSpPr>
        <p:spPr>
          <a:xfrm>
            <a:off x="3977958" y="2076450"/>
            <a:ext cx="3814763" cy="304800"/>
          </a:xfrm>
          <a:prstGeom prst="rect">
            <a:avLst/>
          </a:prstGeom>
          <a:noFill/>
          <a:ln w="25400" cap="flat" cmpd="sng">
            <a:solidFill>
              <a:srgbClr val="FF0000"/>
            </a:solidFill>
            <a:prstDash val="solid"/>
            <a:miter/>
            <a:headEnd type="none" w="med" len="med"/>
            <a:tailEnd type="none" w="med" len="med"/>
          </a:ln>
        </p:spPr>
        <p:txBody>
          <a:bodyPr wrap="square" lIns="90170" tIns="46990" rIns="90170" bIns="46990" anchor="ctr"/>
          <a:lstStyle/>
          <a:p>
            <a:endParaRPr lang="zh-CN" altLang="en-US">
              <a:latin typeface="Arial" panose="020B0604020202020204" charset="-122"/>
              <a:ea typeface="宋体" panose="02010600030101010101" pitchFamily="2" charset="-122"/>
            </a:endParaRPr>
          </a:p>
        </p:txBody>
      </p:sp>
      <p:sp>
        <p:nvSpPr>
          <p:cNvPr id="55301" name="长方形 279"/>
          <p:cNvSpPr/>
          <p:nvPr/>
        </p:nvSpPr>
        <p:spPr>
          <a:xfrm>
            <a:off x="9651048" y="1555750"/>
            <a:ext cx="1017588" cy="520700"/>
          </a:xfrm>
          <a:prstGeom prst="rect">
            <a:avLst/>
          </a:prstGeom>
          <a:noFill/>
          <a:ln w="25400" cap="flat" cmpd="sng">
            <a:solidFill>
              <a:srgbClr val="FF0000"/>
            </a:solidFill>
            <a:prstDash val="solid"/>
            <a:miter/>
            <a:headEnd type="none" w="med" len="med"/>
            <a:tailEnd type="none" w="med" len="med"/>
          </a:ln>
        </p:spPr>
        <p:txBody>
          <a:bodyPr wrap="square" lIns="90170" tIns="46990" rIns="90170" bIns="46990" anchor="ctr"/>
          <a:lstStyle/>
          <a:p>
            <a:endParaRPr lang="zh-CN" altLang="en-US">
              <a:latin typeface="Arial" panose="020B0604020202020204" charset="-122"/>
              <a:ea typeface="宋体" panose="02010600030101010101" pitchFamily="2" charset="-122"/>
            </a:endParaRPr>
          </a:p>
        </p:txBody>
      </p:sp>
      <p:sp>
        <p:nvSpPr>
          <p:cNvPr id="55302" name="长方形 279"/>
          <p:cNvSpPr/>
          <p:nvPr/>
        </p:nvSpPr>
        <p:spPr>
          <a:xfrm>
            <a:off x="9325611" y="2794635"/>
            <a:ext cx="1311275" cy="1785938"/>
          </a:xfrm>
          <a:prstGeom prst="rect">
            <a:avLst/>
          </a:prstGeom>
          <a:noFill/>
          <a:ln w="25400" cap="flat" cmpd="sng">
            <a:solidFill>
              <a:srgbClr val="FF0000"/>
            </a:solidFill>
            <a:prstDash val="solid"/>
            <a:miter/>
            <a:headEnd type="none" w="med" len="med"/>
            <a:tailEnd type="none" w="med" len="med"/>
          </a:ln>
        </p:spPr>
        <p:txBody>
          <a:bodyPr wrap="square" lIns="90170" tIns="46990" rIns="90170" bIns="46990" anchor="ctr"/>
          <a:lstStyle/>
          <a:p>
            <a:endParaRPr lang="zh-CN" altLang="en-US">
              <a:latin typeface="Arial" panose="020B0604020202020204" charset="-122"/>
              <a:ea typeface="宋体" panose="02010600030101010101" pitchFamily="2" charset="-122"/>
            </a:endParaRPr>
          </a:p>
        </p:txBody>
      </p:sp>
      <p:sp>
        <p:nvSpPr>
          <p:cNvPr id="55303" name="文本框 55302"/>
          <p:cNvSpPr txBox="1"/>
          <p:nvPr/>
        </p:nvSpPr>
        <p:spPr>
          <a:xfrm>
            <a:off x="2669223" y="5316538"/>
            <a:ext cx="6656388" cy="1062990"/>
          </a:xfrm>
          <a:prstGeom prst="rect">
            <a:avLst/>
          </a:prstGeom>
          <a:solidFill>
            <a:srgbClr val="FFCC99"/>
          </a:solidFill>
          <a:ln w="9525">
            <a:noFill/>
          </a:ln>
        </p:spPr>
        <p:txBody>
          <a:bodyPr wrap="square" lIns="90170" tIns="46990" rIns="90170" bIns="46990" anchor="t">
            <a:spAutoFit/>
          </a:bodyPr>
          <a:lstStyle/>
          <a:p>
            <a:pPr>
              <a:lnSpc>
                <a:spcPct val="150000"/>
              </a:lnSpc>
            </a:pPr>
            <a:r>
              <a:rPr lang="zh-CN" altLang="en-US" sz="1400" dirty="0">
                <a:latin typeface="微软雅黑" panose="020B0503020204020204" pitchFamily="34" charset="-122"/>
                <a:ea typeface="微软雅黑" panose="020B0503020204020204" pitchFamily="34" charset="-122"/>
              </a:rPr>
              <a:t>PS：</a:t>
            </a:r>
            <a:endParaRPr lang="zh-CN" altLang="en-US" sz="1400" dirty="0">
              <a:latin typeface="微软雅黑" panose="020B0503020204020204" pitchFamily="34" charset="-122"/>
              <a:ea typeface="微软雅黑" panose="020B0503020204020204" pitchFamily="34" charset="-122"/>
            </a:endParaRPr>
          </a:p>
          <a:p>
            <a:pPr>
              <a:lnSpc>
                <a:spcPct val="150000"/>
              </a:lnSpc>
            </a:pPr>
            <a:r>
              <a:rPr lang="zh-CN" altLang="en-US" sz="1400" dirty="0">
                <a:latin typeface="微软雅黑" panose="020B0503020204020204" pitchFamily="34" charset="-122"/>
                <a:ea typeface="微软雅黑" panose="020B0503020204020204" pitchFamily="34" charset="-122"/>
              </a:rPr>
              <a:t>     不同于一般的英汉互译工具， CNKI翻译助手是以中国知网总库所有文献数据为依据</a:t>
            </a:r>
            <a:r>
              <a:rPr lang="en-US" altLang="x-none"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比一般的翻译工具更具有学术性，为大家提供最恰当的学术翻译结果。</a:t>
            </a:r>
            <a:endParaRPr lang="zh-CN" altLang="en-US" sz="14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274"/>
                                        </p:tgtEl>
                                        <p:attrNameLst>
                                          <p:attrName>style.visibility</p:attrName>
                                        </p:attrNameLst>
                                      </p:cBhvr>
                                      <p:to>
                                        <p:strVal val="visible"/>
                                      </p:to>
                                    </p:set>
                                    <p:animEffect transition="in" filter="fade">
                                      <p:cBhvr>
                                        <p:cTn id="7" dur="500"/>
                                        <p:tgtEl>
                                          <p:spTgt spid="5427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427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73729"/>
                                        </p:tgtEl>
                                        <p:attrNameLst>
                                          <p:attrName>style.visibility</p:attrName>
                                        </p:attrNameLst>
                                      </p:cBhvr>
                                      <p:to>
                                        <p:strVal val="visible"/>
                                      </p:to>
                                    </p:set>
                                    <p:anim calcmode="lin" valueType="num">
                                      <p:cBhvr additive="base">
                                        <p:cTn id="16" dur="500" fill="hold"/>
                                        <p:tgtEl>
                                          <p:spTgt spid="73729"/>
                                        </p:tgtEl>
                                        <p:attrNameLst>
                                          <p:attrName>ppt_x</p:attrName>
                                        </p:attrNameLst>
                                      </p:cBhvr>
                                      <p:tavLst>
                                        <p:tav tm="0">
                                          <p:val>
                                            <p:strVal val="#ppt_x"/>
                                          </p:val>
                                        </p:tav>
                                        <p:tav tm="100000">
                                          <p:val>
                                            <p:strVal val="#ppt_x"/>
                                          </p:val>
                                        </p:tav>
                                      </p:tavLst>
                                    </p:anim>
                                    <p:anim calcmode="lin" valueType="num">
                                      <p:cBhvr additive="base">
                                        <p:cTn id="17" dur="500" fill="hold"/>
                                        <p:tgtEl>
                                          <p:spTgt spid="7372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529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530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5530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530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5303"/>
                                        </p:tgtEl>
                                        <p:attrNameLst>
                                          <p:attrName>style.visibility</p:attrName>
                                        </p:attrNameLst>
                                      </p:cBhvr>
                                      <p:to>
                                        <p:strVal val="visible"/>
                                      </p:to>
                                    </p:set>
                                    <p:animEffect transition="in" filter="fade">
                                      <p:cBhvr>
                                        <p:cTn id="38" dur="500"/>
                                        <p:tgtEl>
                                          <p:spTgt spid="55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ldLvl="0" animBg="1"/>
      <p:bldP spid="55299" grpId="0" bldLvl="0" animBg="1"/>
      <p:bldP spid="55300" grpId="0" bldLvl="0" animBg="1"/>
      <p:bldP spid="55301" grpId="0" bldLvl="0" animBg="1"/>
      <p:bldP spid="55302" grpId="0" bldLvl="0" animBg="1"/>
      <p:bldP spid="55303" grpId="0" bldLvl="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l="15014" t="14696" r="12759" b="38773"/>
          <a:stretch>
            <a:fillRect/>
          </a:stretch>
        </p:blipFill>
        <p:spPr>
          <a:xfrm>
            <a:off x="-1" y="0"/>
            <a:ext cx="12187177" cy="6858000"/>
          </a:xfrm>
          <a:prstGeom prst="rect">
            <a:avLst/>
          </a:prstGeom>
        </p:spPr>
      </p:pic>
      <p:pic>
        <p:nvPicPr>
          <p:cNvPr id="11" name="图片 10"/>
          <p:cNvPicPr>
            <a:picLocks noChangeAspect="1"/>
          </p:cNvPicPr>
          <p:nvPr/>
        </p:nvPicPr>
        <p:blipFill rotWithShape="1">
          <a:blip r:embed="rId2">
            <a:extLst>
              <a:ext uri="{28A0092B-C50C-407E-A947-70E740481C1C}">
                <a14:useLocalDpi xmlns:a14="http://schemas.microsoft.com/office/drawing/2010/main" val="0"/>
              </a:ext>
            </a:extLst>
          </a:blip>
          <a:srcRect l="16731" t="61361" r="79379" b="32559"/>
          <a:stretch>
            <a:fillRect/>
          </a:stretch>
        </p:blipFill>
        <p:spPr>
          <a:xfrm rot="20827940">
            <a:off x="235988" y="266385"/>
            <a:ext cx="704850" cy="800101"/>
          </a:xfrm>
          <a:prstGeom prst="rect">
            <a:avLst/>
          </a:prstGeom>
        </p:spPr>
      </p:pic>
      <p:sp>
        <p:nvSpPr>
          <p:cNvPr id="13" name="文本框 12"/>
          <p:cNvSpPr txBox="1"/>
          <p:nvPr/>
        </p:nvSpPr>
        <p:spPr>
          <a:xfrm>
            <a:off x="1111250" y="359410"/>
            <a:ext cx="6346825" cy="583565"/>
          </a:xfrm>
          <a:prstGeom prst="rect">
            <a:avLst/>
          </a:prstGeom>
          <a:noFill/>
        </p:spPr>
        <p:txBody>
          <a:bodyPr wrap="square" rtlCol="0">
            <a:spAutoFit/>
          </a:bodyPr>
          <a:lstStyle/>
          <a:p>
            <a:r>
              <a:rPr lang="en-US" altLang="zh-CN" sz="3200" dirty="0">
                <a:solidFill>
                  <a:schemeClr val="bg1"/>
                </a:solidFill>
                <a:latin typeface="方正静蕾简体" panose="02000000000000000000" pitchFamily="2" charset="-122"/>
                <a:ea typeface="方正静蕾简体" panose="02000000000000000000" pitchFamily="2" charset="-122"/>
              </a:rPr>
              <a:t>3</a:t>
            </a:r>
            <a:r>
              <a:rPr lang="zh-CN" altLang="zh-CN" sz="3200" dirty="0">
                <a:solidFill>
                  <a:schemeClr val="bg1"/>
                </a:solidFill>
                <a:latin typeface="方正静蕾简体" panose="02000000000000000000" pitchFamily="2" charset="-122"/>
                <a:ea typeface="方正静蕾简体" panose="02000000000000000000" pitchFamily="2" charset="-122"/>
              </a:rPr>
              <a:t>、实用小工具推荐：</a:t>
            </a:r>
            <a:r>
              <a:rPr lang="zh-CN" altLang="en-US" sz="3200" b="1" dirty="0">
                <a:solidFill>
                  <a:schemeClr val="bg1"/>
                </a:solidFill>
                <a:latin typeface="微软雅黑" panose="020B0503020204020204" pitchFamily="34" charset="-122"/>
                <a:ea typeface="微软雅黑" panose="020B0503020204020204" pitchFamily="34" charset="-122"/>
                <a:sym typeface="+mn-ea"/>
              </a:rPr>
              <a:t>工具书</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pic>
        <p:nvPicPr>
          <p:cNvPr id="2" name="图片 1" descr="C:\Users\Administrator.PC-201503161620\Desktop\4.JPG4"/>
          <p:cNvPicPr>
            <a:picLocks noChangeAspect="1"/>
          </p:cNvPicPr>
          <p:nvPr/>
        </p:nvPicPr>
        <p:blipFill>
          <a:blip r:embed="rId3"/>
          <a:srcRect/>
          <a:stretch>
            <a:fillRect/>
          </a:stretch>
        </p:blipFill>
        <p:spPr>
          <a:xfrm>
            <a:off x="1826895" y="1012825"/>
            <a:ext cx="8632190" cy="5819775"/>
          </a:xfrm>
          <a:prstGeom prst="rect">
            <a:avLst/>
          </a:prstGeom>
          <a:noFill/>
          <a:ln w="9525">
            <a:noFill/>
          </a:ln>
        </p:spPr>
      </p:pic>
      <p:sp>
        <p:nvSpPr>
          <p:cNvPr id="3" name="长方形 253"/>
          <p:cNvSpPr/>
          <p:nvPr/>
        </p:nvSpPr>
        <p:spPr>
          <a:xfrm>
            <a:off x="7915910" y="5948045"/>
            <a:ext cx="635000" cy="245110"/>
          </a:xfrm>
          <a:prstGeom prst="rect">
            <a:avLst/>
          </a:prstGeom>
          <a:noFill/>
          <a:ln w="25400" cap="flat" cmpd="sng">
            <a:solidFill>
              <a:srgbClr val="FF0000"/>
            </a:solidFill>
            <a:prstDash val="solid"/>
            <a:miter/>
            <a:headEnd type="none" w="med" len="med"/>
            <a:tailEnd type="none" w="med" len="med"/>
          </a:ln>
        </p:spPr>
        <p:txBody>
          <a:bodyPr lIns="90170" tIns="46990" rIns="90170" bIns="46990" anchor="ctr"/>
          <a:lstStyle/>
          <a:p>
            <a:endParaRPr lang="zh-CN" altLang="en-US">
              <a:latin typeface="Arial" panose="020B0604020202020204" charset="-122"/>
              <a:ea typeface="宋体" panose="02010600030101010101" pitchFamily="2" charset="-122"/>
            </a:endParaRPr>
          </a:p>
        </p:txBody>
      </p:sp>
      <p:pic>
        <p:nvPicPr>
          <p:cNvPr id="4" name="图片 3" descr="C:\Users\Administrator.PC-201503161620\Desktop\工具.JPG工具"/>
          <p:cNvPicPr>
            <a:picLocks noChangeAspect="1"/>
          </p:cNvPicPr>
          <p:nvPr/>
        </p:nvPicPr>
        <p:blipFill>
          <a:blip r:embed="rId4"/>
          <a:srcRect/>
          <a:stretch>
            <a:fillRect/>
          </a:stretch>
        </p:blipFill>
        <p:spPr>
          <a:xfrm>
            <a:off x="2292350" y="1010920"/>
            <a:ext cx="7607935" cy="5770880"/>
          </a:xfrm>
          <a:prstGeom prst="rect">
            <a:avLst/>
          </a:prstGeom>
          <a:noFill/>
          <a:ln w="9525">
            <a:noFill/>
          </a:ln>
        </p:spPr>
      </p:pic>
      <p:pic>
        <p:nvPicPr>
          <p:cNvPr id="6" name="图片 5" descr="C:\Users\Administrator.PC-201503161620\Desktop\德福.JPG德福"/>
          <p:cNvPicPr>
            <a:picLocks noChangeAspect="1"/>
          </p:cNvPicPr>
          <p:nvPr/>
        </p:nvPicPr>
        <p:blipFill>
          <a:blip r:embed="rId5"/>
          <a:srcRect/>
          <a:stretch>
            <a:fillRect/>
          </a:stretch>
        </p:blipFill>
        <p:spPr>
          <a:xfrm>
            <a:off x="1826895" y="1653540"/>
            <a:ext cx="8467725" cy="493077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l="15014" t="14696" r="12759" b="38773"/>
          <a:stretch>
            <a:fillRect/>
          </a:stretch>
        </p:blipFill>
        <p:spPr>
          <a:xfrm>
            <a:off x="-1" y="0"/>
            <a:ext cx="12187177" cy="6858000"/>
          </a:xfrm>
          <a:prstGeom prst="rect">
            <a:avLst/>
          </a:prstGeom>
        </p:spPr>
      </p:pic>
      <p:pic>
        <p:nvPicPr>
          <p:cNvPr id="11" name="图片 10"/>
          <p:cNvPicPr>
            <a:picLocks noChangeAspect="1"/>
          </p:cNvPicPr>
          <p:nvPr/>
        </p:nvPicPr>
        <p:blipFill rotWithShape="1">
          <a:blip r:embed="rId2">
            <a:extLst>
              <a:ext uri="{28A0092B-C50C-407E-A947-70E740481C1C}">
                <a14:useLocalDpi xmlns:a14="http://schemas.microsoft.com/office/drawing/2010/main" val="0"/>
              </a:ext>
            </a:extLst>
          </a:blip>
          <a:srcRect l="16731" t="61361" r="79379" b="32559"/>
          <a:stretch>
            <a:fillRect/>
          </a:stretch>
        </p:blipFill>
        <p:spPr>
          <a:xfrm rot="20827940">
            <a:off x="235988" y="266385"/>
            <a:ext cx="704850" cy="800101"/>
          </a:xfrm>
          <a:prstGeom prst="rect">
            <a:avLst/>
          </a:prstGeom>
        </p:spPr>
      </p:pic>
      <p:sp>
        <p:nvSpPr>
          <p:cNvPr id="13" name="文本框 12"/>
          <p:cNvSpPr txBox="1"/>
          <p:nvPr/>
        </p:nvSpPr>
        <p:spPr>
          <a:xfrm>
            <a:off x="1111250" y="359410"/>
            <a:ext cx="6346825" cy="583565"/>
          </a:xfrm>
          <a:prstGeom prst="rect">
            <a:avLst/>
          </a:prstGeom>
          <a:noFill/>
        </p:spPr>
        <p:txBody>
          <a:bodyPr wrap="square" rtlCol="0">
            <a:spAutoFit/>
          </a:bodyPr>
          <a:lstStyle/>
          <a:p>
            <a:r>
              <a:rPr lang="en-US" altLang="zh-CN" sz="3200" dirty="0">
                <a:solidFill>
                  <a:schemeClr val="bg1"/>
                </a:solidFill>
                <a:latin typeface="方正静蕾简体" panose="02000000000000000000" pitchFamily="2" charset="-122"/>
                <a:ea typeface="方正静蕾简体" panose="02000000000000000000" pitchFamily="2" charset="-122"/>
              </a:rPr>
              <a:t>3</a:t>
            </a:r>
            <a:r>
              <a:rPr lang="zh-CN" altLang="zh-CN" sz="3200" dirty="0">
                <a:solidFill>
                  <a:schemeClr val="bg1"/>
                </a:solidFill>
                <a:latin typeface="方正静蕾简体" panose="02000000000000000000" pitchFamily="2" charset="-122"/>
                <a:ea typeface="方正静蕾简体" panose="02000000000000000000" pitchFamily="2" charset="-122"/>
              </a:rPr>
              <a:t>、实用小工具推荐：</a:t>
            </a:r>
            <a:r>
              <a:rPr lang="zh-CN" altLang="en-US" sz="3200" b="1" dirty="0">
                <a:solidFill>
                  <a:schemeClr val="bg1"/>
                </a:solidFill>
                <a:latin typeface="微软雅黑" panose="020B0503020204020204" pitchFamily="34" charset="-122"/>
                <a:ea typeface="微软雅黑" panose="020B0503020204020204" pitchFamily="34" charset="-122"/>
                <a:sym typeface="+mn-ea"/>
              </a:rPr>
              <a:t>科研助手</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pic>
        <p:nvPicPr>
          <p:cNvPr id="54274" name="图片 54273" descr="C:\Users\Administrator.PC-201503161620\Desktop\4.JPG4"/>
          <p:cNvPicPr>
            <a:picLocks noChangeAspect="1"/>
          </p:cNvPicPr>
          <p:nvPr/>
        </p:nvPicPr>
        <p:blipFill>
          <a:blip r:embed="rId3"/>
          <a:srcRect/>
          <a:stretch>
            <a:fillRect/>
          </a:stretch>
        </p:blipFill>
        <p:spPr>
          <a:xfrm>
            <a:off x="1694815" y="942340"/>
            <a:ext cx="8910955" cy="5890260"/>
          </a:xfrm>
          <a:prstGeom prst="rect">
            <a:avLst/>
          </a:prstGeom>
          <a:noFill/>
          <a:ln w="9525">
            <a:noFill/>
          </a:ln>
        </p:spPr>
      </p:pic>
      <p:sp>
        <p:nvSpPr>
          <p:cNvPr id="54275" name="长方形 253"/>
          <p:cNvSpPr/>
          <p:nvPr/>
        </p:nvSpPr>
        <p:spPr>
          <a:xfrm>
            <a:off x="8974456" y="5523230"/>
            <a:ext cx="635000" cy="257175"/>
          </a:xfrm>
          <a:prstGeom prst="rect">
            <a:avLst/>
          </a:prstGeom>
          <a:noFill/>
          <a:ln w="25400" cap="flat" cmpd="sng">
            <a:solidFill>
              <a:srgbClr val="FF0000"/>
            </a:solidFill>
            <a:prstDash val="solid"/>
            <a:miter/>
            <a:headEnd type="none" w="med" len="med"/>
            <a:tailEnd type="none" w="med" len="med"/>
          </a:ln>
        </p:spPr>
        <p:txBody>
          <a:bodyPr lIns="90170" tIns="46990" rIns="90170" bIns="46990" anchor="ctr"/>
          <a:lstStyle/>
          <a:p>
            <a:endParaRPr lang="zh-CN" altLang="en-US">
              <a:latin typeface="Arial" panose="020B0604020202020204" charset="-122"/>
              <a:ea typeface="宋体" panose="02010600030101010101" pitchFamily="2" charset="-122"/>
            </a:endParaRPr>
          </a:p>
        </p:txBody>
      </p:sp>
      <p:sp>
        <p:nvSpPr>
          <p:cNvPr id="75780" name="日期占位符 1"/>
          <p:cNvSpPr>
            <a:spLocks noGrp="1"/>
          </p:cNvSpPr>
          <p:nvPr>
            <p:ph type="dt" sz="half" idx="10"/>
          </p:nvPr>
        </p:nvSpPr>
        <p:spPr/>
        <p:txBody>
          <a:bodyPr anchor="ctr"/>
          <a:lstStyle>
            <a:lvl1pPr marL="0" lvl="0" indent="0" algn="l" defTabSz="914400" eaLnBrk="1" fontAlgn="base" latinLnBrk="0" hangingPunct="1">
              <a:lnSpc>
                <a:spcPct val="100000"/>
              </a:lnSpc>
              <a:spcBef>
                <a:spcPct val="0"/>
              </a:spcBef>
              <a:spcAft>
                <a:spcPct val="0"/>
              </a:spcAft>
              <a:buFont typeface="Arial" panose="020B0604020202020204" charset="-122"/>
              <a:buNone/>
              <a:defRPr sz="1800" b="0" i="0" u="none" kern="1200" baseline="0">
                <a:solidFill>
                  <a:schemeClr val="tx1"/>
                </a:solidFill>
                <a:latin typeface="Arial" panose="020B0604020202020204" charset="-122"/>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charset="-122"/>
              <a:buNone/>
              <a:defRPr b="0" i="0" u="none" kern="1200" baseline="0">
                <a:solidFill>
                  <a:schemeClr val="tx1"/>
                </a:solidFill>
                <a:latin typeface="Arial" panose="020B0604020202020204" charset="-122"/>
                <a:ea typeface="宋体" panose="02010600030101010101" pitchFamily="2" charset="-122"/>
                <a:cs typeface="+mn-cs"/>
              </a:defRPr>
            </a:lvl5pPr>
          </a:lstStyle>
          <a:p>
            <a:pPr lvl="0" indent="0"/>
            <a:endParaRPr lang="zh-CN" altLang="en-US" sz="1200" dirty="0">
              <a:solidFill>
                <a:srgbClr val="A6A6A6"/>
              </a:solidFill>
              <a:latin typeface="宋体" panose="02010600030101010101" pitchFamily="2" charset="-122"/>
              <a:ea typeface="Arial" panose="020B0604020202020204" pitchFamily="34" charset="0"/>
            </a:endParaRPr>
          </a:p>
        </p:txBody>
      </p:sp>
      <p:pic>
        <p:nvPicPr>
          <p:cNvPr id="7" name="图片 6"/>
          <p:cNvPicPr>
            <a:picLocks noChangeAspect="1"/>
          </p:cNvPicPr>
          <p:nvPr/>
        </p:nvPicPr>
        <p:blipFill>
          <a:blip r:embed="rId4"/>
          <a:stretch>
            <a:fillRect/>
          </a:stretch>
        </p:blipFill>
        <p:spPr>
          <a:xfrm>
            <a:off x="1723073" y="1212215"/>
            <a:ext cx="8853488" cy="5351463"/>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274"/>
                                        </p:tgtEl>
                                        <p:attrNameLst>
                                          <p:attrName>style.visibility</p:attrName>
                                        </p:attrNameLst>
                                      </p:cBhvr>
                                      <p:to>
                                        <p:strVal val="visible"/>
                                      </p:to>
                                    </p:set>
                                    <p:animEffect transition="in" filter="fade">
                                      <p:cBhvr>
                                        <p:cTn id="7" dur="500"/>
                                        <p:tgtEl>
                                          <p:spTgt spid="5427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427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ldLvl="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l="15014" t="14696" r="12759" b="38773"/>
          <a:stretch>
            <a:fillRect/>
          </a:stretch>
        </p:blipFill>
        <p:spPr>
          <a:xfrm>
            <a:off x="2539" y="0"/>
            <a:ext cx="12187177" cy="6858000"/>
          </a:xfrm>
          <a:prstGeom prst="rect">
            <a:avLst/>
          </a:prstGeom>
        </p:spPr>
      </p:pic>
      <p:pic>
        <p:nvPicPr>
          <p:cNvPr id="11" name="图片 10"/>
          <p:cNvPicPr>
            <a:picLocks noChangeAspect="1"/>
          </p:cNvPicPr>
          <p:nvPr/>
        </p:nvPicPr>
        <p:blipFill rotWithShape="1">
          <a:blip r:embed="rId2">
            <a:extLst>
              <a:ext uri="{28A0092B-C50C-407E-A947-70E740481C1C}">
                <a14:useLocalDpi xmlns:a14="http://schemas.microsoft.com/office/drawing/2010/main" val="0"/>
              </a:ext>
            </a:extLst>
          </a:blip>
          <a:srcRect l="16731" t="61361" r="79379" b="32559"/>
          <a:stretch>
            <a:fillRect/>
          </a:stretch>
        </p:blipFill>
        <p:spPr>
          <a:xfrm rot="20827940">
            <a:off x="235988" y="266385"/>
            <a:ext cx="704850" cy="800101"/>
          </a:xfrm>
          <a:prstGeom prst="rect">
            <a:avLst/>
          </a:prstGeom>
        </p:spPr>
      </p:pic>
      <p:sp>
        <p:nvSpPr>
          <p:cNvPr id="2" name="文本框 1"/>
          <p:cNvSpPr txBox="1"/>
          <p:nvPr/>
        </p:nvSpPr>
        <p:spPr>
          <a:xfrm>
            <a:off x="971550" y="344170"/>
            <a:ext cx="4250055" cy="583565"/>
          </a:xfrm>
          <a:prstGeom prst="rect">
            <a:avLst/>
          </a:prstGeom>
          <a:noFill/>
        </p:spPr>
        <p:txBody>
          <a:bodyPr wrap="square" rtlCol="0">
            <a:spAutoFit/>
          </a:bodyPr>
          <a:lstStyle/>
          <a:p>
            <a:r>
              <a:rPr sz="3200" dirty="0">
                <a:solidFill>
                  <a:schemeClr val="bg1"/>
                </a:solidFill>
                <a:latin typeface="方正静蕾简体" panose="02000000000000000000" pitchFamily="2" charset="-122"/>
                <a:ea typeface="方正静蕾简体" panose="02000000000000000000" pitchFamily="2" charset="-122"/>
              </a:rPr>
              <a:t>结语</a:t>
            </a:r>
            <a:endParaRPr sz="3200" dirty="0">
              <a:solidFill>
                <a:schemeClr val="bg1"/>
              </a:solidFill>
              <a:latin typeface="方正静蕾简体" panose="02000000000000000000" pitchFamily="2" charset="-122"/>
              <a:ea typeface="方正静蕾简体" panose="02000000000000000000" pitchFamily="2" charset="-122"/>
            </a:endParaRPr>
          </a:p>
        </p:txBody>
      </p:sp>
      <p:pic>
        <p:nvPicPr>
          <p:cNvPr id="31" name="图片 30"/>
          <p:cNvPicPr>
            <a:picLocks noChangeAspect="1"/>
          </p:cNvPicPr>
          <p:nvPr/>
        </p:nvPicPr>
        <p:blipFill>
          <a:blip r:embed="rId3"/>
          <a:stretch>
            <a:fillRect/>
          </a:stretch>
        </p:blipFill>
        <p:spPr>
          <a:xfrm>
            <a:off x="440055" y="1823085"/>
            <a:ext cx="2635885" cy="4471035"/>
          </a:xfrm>
          <a:prstGeom prst="rect">
            <a:avLst/>
          </a:prstGeom>
        </p:spPr>
      </p:pic>
      <p:sp>
        <p:nvSpPr>
          <p:cNvPr id="9" name="内容占位符 8"/>
          <p:cNvSpPr>
            <a:spLocks noGrp="1"/>
          </p:cNvSpPr>
          <p:nvPr>
            <p:ph idx="1"/>
          </p:nvPr>
        </p:nvSpPr>
        <p:spPr>
          <a:ln>
            <a:miter/>
          </a:ln>
        </p:spPr>
        <p:txBody>
          <a:bodyPr anchor="t">
            <a:normAutofit/>
          </a:bodyPr>
          <a:lstStyle/>
          <a:p>
            <a:pPr marL="0" indent="0" fontAlgn="base">
              <a:lnSpc>
                <a:spcPct val="120000"/>
              </a:lnSpc>
              <a:buNone/>
            </a:pPr>
            <a:endParaRPr lang="zh-CN" altLang="en-US" strike="noStrike" noProof="1">
              <a:solidFill>
                <a:schemeClr val="accent4"/>
              </a:solidFill>
              <a:latin typeface="宋体" panose="02010600030101010101" pitchFamily="2" charset="-122"/>
              <a:ea typeface="宋体" panose="02010600030101010101" pitchFamily="2" charset="-122"/>
            </a:endParaRPr>
          </a:p>
          <a:p>
            <a:pPr fontAlgn="base">
              <a:lnSpc>
                <a:spcPct val="120000"/>
              </a:lnSpc>
            </a:pPr>
            <a:endParaRPr lang="zh-CN" altLang="en-US" b="1" strike="noStrike" noProof="1">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sym typeface="+mn-ea"/>
            </a:endParaRPr>
          </a:p>
          <a:p>
            <a:pPr marL="0" indent="0" fontAlgn="base">
              <a:buNone/>
            </a:pPr>
            <a:endParaRPr lang="zh-CN" altLang="en-US" strike="noStrike" noProof="1">
              <a:solidFill>
                <a:schemeClr val="accent4"/>
              </a:solidFill>
              <a:latin typeface="宋体" panose="02010600030101010101" pitchFamily="2" charset="-122"/>
              <a:ea typeface="宋体" panose="02010600030101010101" pitchFamily="2" charset="-122"/>
              <a:sym typeface="+mn-ea"/>
            </a:endParaRPr>
          </a:p>
        </p:txBody>
      </p:sp>
      <p:sp>
        <p:nvSpPr>
          <p:cNvPr id="56322" name="内容占位符 56321"/>
          <p:cNvSpPr>
            <a:spLocks noGrp="1"/>
          </p:cNvSpPr>
          <p:nvPr/>
        </p:nvSpPr>
        <p:spPr>
          <a:xfrm>
            <a:off x="4075748" y="1135380"/>
            <a:ext cx="7777163" cy="44958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70000"/>
              </a:lnSpc>
              <a:buNone/>
            </a:pPr>
            <a:endParaRPr lang="zh-CN" altLang="en-US" sz="2400" b="1" dirty="0">
              <a:solidFill>
                <a:schemeClr val="bg1"/>
              </a:solidFill>
              <a:ea typeface="宋体" panose="02010600030101010101" pitchFamily="2" charset="-122"/>
            </a:endParaRPr>
          </a:p>
          <a:p>
            <a:pPr>
              <a:lnSpc>
                <a:spcPct val="70000"/>
              </a:lnSpc>
            </a:pPr>
            <a:r>
              <a:rPr lang="zh-CN" altLang="en-US" sz="2400" dirty="0">
                <a:solidFill>
                  <a:schemeClr val="bg1"/>
                </a:solidFill>
                <a:latin typeface="微软雅黑" panose="020B0503020204020204" pitchFamily="34" charset="-122"/>
                <a:ea typeface="微软雅黑" panose="020B0503020204020204" pitchFamily="34" charset="-122"/>
              </a:rPr>
              <a:t>选好导师</a:t>
            </a:r>
            <a:endParaRPr lang="zh-CN" altLang="en-US" sz="2400" dirty="0">
              <a:solidFill>
                <a:schemeClr val="bg1"/>
              </a:solidFill>
              <a:latin typeface="微软雅黑" panose="020B0503020204020204" pitchFamily="34" charset="-122"/>
              <a:ea typeface="微软雅黑" panose="020B0503020204020204" pitchFamily="34" charset="-122"/>
            </a:endParaRPr>
          </a:p>
          <a:p>
            <a:pPr>
              <a:lnSpc>
                <a:spcPct val="70000"/>
              </a:lnSpc>
              <a:buNone/>
            </a:pPr>
            <a:r>
              <a:rPr lang="zh-CN" altLang="en-US" sz="2400" dirty="0">
                <a:solidFill>
                  <a:schemeClr val="bg1"/>
                </a:solidFill>
                <a:latin typeface="微软雅黑" panose="020B0503020204020204" pitchFamily="34" charset="-122"/>
                <a:ea typeface="微软雅黑" panose="020B0503020204020204" pitchFamily="34" charset="-122"/>
              </a:rPr>
              <a:t>      重要事情说三遍</a:t>
            </a:r>
            <a:r>
              <a:rPr lang="en-US" altLang="x-none"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五遍！</a:t>
            </a:r>
            <a:endParaRPr lang="zh-CN" altLang="en-US" sz="2400" dirty="0">
              <a:solidFill>
                <a:schemeClr val="bg1"/>
              </a:solidFill>
              <a:latin typeface="微软雅黑" panose="020B0503020204020204" pitchFamily="34" charset="-122"/>
              <a:ea typeface="微软雅黑" panose="020B0503020204020204" pitchFamily="34" charset="-122"/>
            </a:endParaRPr>
          </a:p>
          <a:p>
            <a:pPr>
              <a:lnSpc>
                <a:spcPct val="70000"/>
              </a:lnSpc>
              <a:buNone/>
            </a:pPr>
            <a:r>
              <a:rPr lang="zh-CN" altLang="en-US" sz="2400" dirty="0">
                <a:solidFill>
                  <a:schemeClr val="bg1"/>
                </a:solidFill>
                <a:latin typeface="微软雅黑" panose="020B0503020204020204" pitchFamily="34" charset="-122"/>
                <a:ea typeface="微软雅黑" panose="020B0503020204020204" pitchFamily="34" charset="-122"/>
              </a:rPr>
              <a:t>          “请教指导老师！”</a:t>
            </a:r>
            <a:endParaRPr lang="zh-CN" altLang="en-US" sz="2400" dirty="0">
              <a:solidFill>
                <a:schemeClr val="bg1"/>
              </a:solidFill>
              <a:latin typeface="微软雅黑" panose="020B0503020204020204" pitchFamily="34" charset="-122"/>
              <a:ea typeface="微软雅黑" panose="020B0503020204020204" pitchFamily="34" charset="-122"/>
            </a:endParaRPr>
          </a:p>
          <a:p>
            <a:pPr>
              <a:lnSpc>
                <a:spcPct val="70000"/>
              </a:lnSpc>
              <a:buNone/>
            </a:pPr>
            <a:r>
              <a:rPr lang="zh-CN" altLang="en-US" sz="2400" dirty="0">
                <a:solidFill>
                  <a:schemeClr val="bg1"/>
                </a:solidFill>
                <a:latin typeface="微软雅黑" panose="020B0503020204020204" pitchFamily="34" charset="-122"/>
                <a:ea typeface="微软雅黑" panose="020B0503020204020204" pitchFamily="34" charset="-122"/>
              </a:rPr>
              <a:t>          “请教指导老师！”</a:t>
            </a:r>
            <a:endParaRPr lang="zh-CN" altLang="en-US" sz="2400" dirty="0">
              <a:solidFill>
                <a:schemeClr val="bg1"/>
              </a:solidFill>
              <a:latin typeface="微软雅黑" panose="020B0503020204020204" pitchFamily="34" charset="-122"/>
              <a:ea typeface="微软雅黑" panose="020B0503020204020204" pitchFamily="34" charset="-122"/>
            </a:endParaRPr>
          </a:p>
          <a:p>
            <a:pPr>
              <a:lnSpc>
                <a:spcPct val="70000"/>
              </a:lnSpc>
              <a:buNone/>
            </a:pPr>
            <a:r>
              <a:rPr lang="zh-CN" altLang="en-US" sz="2400" dirty="0">
                <a:solidFill>
                  <a:schemeClr val="bg1"/>
                </a:solidFill>
                <a:latin typeface="微软雅黑" panose="020B0503020204020204" pitchFamily="34" charset="-122"/>
                <a:ea typeface="微软雅黑" panose="020B0503020204020204" pitchFamily="34" charset="-122"/>
              </a:rPr>
              <a:t>          “请教指导老师！”</a:t>
            </a:r>
            <a:endParaRPr lang="zh-CN" altLang="en-US" sz="2400" dirty="0">
              <a:solidFill>
                <a:schemeClr val="bg1"/>
              </a:solidFill>
              <a:latin typeface="微软雅黑" panose="020B0503020204020204" pitchFamily="34" charset="-122"/>
              <a:ea typeface="微软雅黑" panose="020B0503020204020204" pitchFamily="34" charset="-122"/>
            </a:endParaRPr>
          </a:p>
          <a:p>
            <a:pPr>
              <a:lnSpc>
                <a:spcPct val="70000"/>
              </a:lnSpc>
              <a:buNone/>
            </a:pPr>
            <a:r>
              <a:rPr lang="zh-CN" altLang="en-US" sz="2400" dirty="0">
                <a:solidFill>
                  <a:schemeClr val="bg1"/>
                </a:solidFill>
                <a:latin typeface="微软雅黑" panose="020B0503020204020204" pitchFamily="34" charset="-122"/>
                <a:ea typeface="微软雅黑" panose="020B0503020204020204" pitchFamily="34" charset="-122"/>
              </a:rPr>
              <a:t>          “请教指导老师！”</a:t>
            </a:r>
            <a:endParaRPr lang="zh-CN" altLang="en-US" sz="2400" dirty="0">
              <a:solidFill>
                <a:schemeClr val="bg1"/>
              </a:solidFill>
              <a:latin typeface="微软雅黑" panose="020B0503020204020204" pitchFamily="34" charset="-122"/>
              <a:ea typeface="微软雅黑" panose="020B0503020204020204" pitchFamily="34" charset="-122"/>
            </a:endParaRPr>
          </a:p>
          <a:p>
            <a:pPr>
              <a:lnSpc>
                <a:spcPct val="70000"/>
              </a:lnSpc>
              <a:buNone/>
            </a:pPr>
            <a:r>
              <a:rPr lang="zh-CN" altLang="en-US" sz="2400" dirty="0">
                <a:solidFill>
                  <a:schemeClr val="bg1"/>
                </a:solidFill>
                <a:latin typeface="微软雅黑" panose="020B0503020204020204" pitchFamily="34" charset="-122"/>
                <a:ea typeface="微软雅黑" panose="020B0503020204020204" pitchFamily="34" charset="-122"/>
              </a:rPr>
              <a:t>          “请教指导老师！”</a:t>
            </a:r>
            <a:endParaRPr lang="zh-CN" altLang="en-US" sz="2400" dirty="0">
              <a:solidFill>
                <a:schemeClr val="bg1"/>
              </a:solidFill>
              <a:latin typeface="微软雅黑" panose="020B0503020204020204" pitchFamily="34" charset="-122"/>
              <a:ea typeface="微软雅黑" panose="020B0503020204020204" pitchFamily="34" charset="-122"/>
            </a:endParaRPr>
          </a:p>
          <a:p>
            <a:pPr>
              <a:lnSpc>
                <a:spcPct val="70000"/>
              </a:lnSpc>
            </a:pPr>
            <a:r>
              <a:rPr lang="zh-CN" altLang="en-US" sz="2400" dirty="0">
                <a:solidFill>
                  <a:schemeClr val="bg1"/>
                </a:solidFill>
                <a:latin typeface="微软雅黑" panose="020B0503020204020204" pitchFamily="34" charset="-122"/>
                <a:ea typeface="微软雅黑" panose="020B0503020204020204" pitchFamily="34" charset="-122"/>
              </a:rPr>
              <a:t>找对工具</a:t>
            </a:r>
            <a:endParaRPr lang="zh-CN" altLang="en-US" sz="2400" dirty="0">
              <a:solidFill>
                <a:schemeClr val="bg1"/>
              </a:solidFill>
              <a:latin typeface="微软雅黑" panose="020B0503020204020204" pitchFamily="34" charset="-122"/>
              <a:ea typeface="微软雅黑" panose="020B0503020204020204" pitchFamily="34" charset="-122"/>
            </a:endParaRPr>
          </a:p>
          <a:p>
            <a:pPr>
              <a:lnSpc>
                <a:spcPct val="70000"/>
              </a:lnSpc>
              <a:buNone/>
            </a:pPr>
            <a:r>
              <a:rPr lang="en-US" altLang="x-none" sz="2400" dirty="0">
                <a:solidFill>
                  <a:schemeClr val="bg1"/>
                </a:solidFill>
                <a:latin typeface="微软雅黑" panose="020B0503020204020204" pitchFamily="34" charset="-122"/>
                <a:ea typeface="微软雅黑" panose="020B0503020204020204" pitchFamily="34" charset="-122"/>
              </a:rPr>
              <a:t>   </a:t>
            </a:r>
            <a:r>
              <a:rPr lang="zh-CN" altLang="en-US" sz="2400" dirty="0">
                <a:solidFill>
                  <a:schemeClr val="bg1"/>
                </a:solidFill>
                <a:latin typeface="微软雅黑" panose="020B0503020204020204" pitchFamily="34" charset="-122"/>
                <a:ea typeface="微软雅黑" panose="020B0503020204020204" pitchFamily="34" charset="-122"/>
              </a:rPr>
              <a:t> </a:t>
            </a:r>
            <a:r>
              <a:rPr lang="en-US" altLang="x-none" sz="2400" dirty="0">
                <a:solidFill>
                  <a:schemeClr val="bg1"/>
                </a:solidFill>
                <a:latin typeface="微软雅黑" panose="020B0503020204020204" pitchFamily="34" charset="-122"/>
                <a:ea typeface="微软雅黑" panose="020B0503020204020204" pitchFamily="34" charset="-122"/>
              </a:rPr>
              <a:t> CNKI——</a:t>
            </a:r>
            <a:r>
              <a:rPr lang="zh-CN" altLang="en-US" sz="2400" dirty="0">
                <a:solidFill>
                  <a:schemeClr val="bg1"/>
                </a:solidFill>
                <a:latin typeface="微软雅黑" panose="020B0503020204020204" pitchFamily="34" charset="-122"/>
                <a:ea typeface="微软雅黑" panose="020B0503020204020204" pitchFamily="34" charset="-122"/>
              </a:rPr>
              <a:t>不可缺少的辅助工具</a:t>
            </a:r>
            <a:endParaRPr lang="zh-CN" altLang="en-US" sz="2400" dirty="0">
              <a:solidFill>
                <a:schemeClr val="bg1"/>
              </a:solidFill>
              <a:latin typeface="微软雅黑" panose="020B0503020204020204" pitchFamily="34" charset="-122"/>
              <a:ea typeface="微软雅黑" panose="020B0503020204020204" pitchFamily="34" charset="-122"/>
            </a:endParaRPr>
          </a:p>
          <a:p>
            <a:pPr>
              <a:lnSpc>
                <a:spcPct val="70000"/>
              </a:lnSpc>
            </a:pPr>
            <a:r>
              <a:rPr lang="zh-CN" altLang="en-US" sz="2400" dirty="0">
                <a:solidFill>
                  <a:schemeClr val="bg1"/>
                </a:solidFill>
                <a:latin typeface="微软雅黑" panose="020B0503020204020204" pitchFamily="34" charset="-122"/>
                <a:ea typeface="微软雅黑" panose="020B0503020204020204" pitchFamily="34" charset="-122"/>
              </a:rPr>
              <a:t>自己的认真、刻苦</a:t>
            </a:r>
            <a:r>
              <a:rPr lang="en-US" altLang="x-none"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   </a:t>
            </a:r>
            <a:endParaRPr lang="zh-CN" altLang="en-US" sz="2400" dirty="0">
              <a:solidFill>
                <a:schemeClr val="bg1"/>
              </a:solidFill>
              <a:latin typeface="微软雅黑" panose="020B0503020204020204" pitchFamily="34" charset="-122"/>
              <a:ea typeface="微软雅黑" panose="020B0503020204020204" pitchFamily="34" charset="-122"/>
            </a:endParaRPr>
          </a:p>
        </p:txBody>
      </p:sp>
      <p:pic>
        <p:nvPicPr>
          <p:cNvPr id="56325" name="图片 56324" descr="office6\wpsassist\cache\A000220150321F65PPIC"/>
          <p:cNvPicPr>
            <a:picLocks noChangeAspect="1"/>
          </p:cNvPicPr>
          <p:nvPr/>
        </p:nvPicPr>
        <p:blipFill>
          <a:blip r:embed="rId4"/>
          <a:stretch>
            <a:fillRect/>
          </a:stretch>
        </p:blipFill>
        <p:spPr>
          <a:xfrm>
            <a:off x="8822373" y="4824730"/>
            <a:ext cx="3046413" cy="1614488"/>
          </a:xfrm>
          <a:prstGeom prst="rect">
            <a:avLst/>
          </a:prstGeom>
          <a:noFill/>
          <a:ln w="9525">
            <a:noFill/>
          </a:ln>
        </p:spPr>
      </p:pic>
      <p:sp>
        <p:nvSpPr>
          <p:cNvPr id="56326" name="文本框 56325"/>
          <p:cNvSpPr txBox="1"/>
          <p:nvPr/>
        </p:nvSpPr>
        <p:spPr>
          <a:xfrm>
            <a:off x="9135111" y="5448618"/>
            <a:ext cx="2717800" cy="460375"/>
          </a:xfrm>
          <a:prstGeom prst="rect">
            <a:avLst/>
          </a:prstGeom>
          <a:noFill/>
          <a:ln w="9525">
            <a:noFill/>
          </a:ln>
        </p:spPr>
        <p:txBody>
          <a:bodyPr wrap="square" anchor="t">
            <a:spAutoFit/>
          </a:bodyPr>
          <a:lstStyle/>
          <a:p>
            <a:r>
              <a:rPr lang="zh-CN" altLang="en-US" sz="2400">
                <a:solidFill>
                  <a:srgbClr val="000000"/>
                </a:solidFill>
                <a:latin typeface="Arial" panose="020B0604020202020204" charset="-122"/>
                <a:ea typeface="微软雅黑" panose="020B0503020204020204" pitchFamily="34" charset="-122"/>
              </a:rPr>
              <a:t>一篇好的学位论文</a:t>
            </a:r>
            <a:endParaRPr lang="zh-CN" altLang="en-US" sz="2400">
              <a:solidFill>
                <a:srgbClr val="000000"/>
              </a:solidFill>
              <a:latin typeface="Arial" panose="020B0604020202020204" charset="-122"/>
              <a:ea typeface="微软雅黑" panose="020B0503020204020204" pitchFamily="34" charset="-122"/>
            </a:endParaRPr>
          </a:p>
        </p:txBody>
      </p:sp>
      <p:pic>
        <p:nvPicPr>
          <p:cNvPr id="76803" name="图片 56323" descr="office6\wpsassist\cache\A000220150824A24PPIC"/>
          <p:cNvPicPr>
            <a:picLocks noChangeAspect="1"/>
          </p:cNvPicPr>
          <p:nvPr/>
        </p:nvPicPr>
        <p:blipFill>
          <a:blip r:embed="rId5"/>
          <a:stretch>
            <a:fillRect/>
          </a:stretch>
        </p:blipFill>
        <p:spPr>
          <a:xfrm rot="1320000">
            <a:off x="2629853" y="1065213"/>
            <a:ext cx="1485900" cy="969962"/>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6325"/>
                                        </p:tgtEl>
                                        <p:attrNameLst>
                                          <p:attrName>style.visibility</p:attrName>
                                        </p:attrNameLst>
                                      </p:cBhvr>
                                      <p:to>
                                        <p:strVal val="visible"/>
                                      </p:to>
                                    </p:set>
                                    <p:anim calcmode="lin" valueType="num">
                                      <p:cBhvr additive="base">
                                        <p:cTn id="7" dur="500" fill="hold"/>
                                        <p:tgtEl>
                                          <p:spTgt spid="56325"/>
                                        </p:tgtEl>
                                        <p:attrNameLst>
                                          <p:attrName>ppt_x</p:attrName>
                                        </p:attrNameLst>
                                      </p:cBhvr>
                                      <p:tavLst>
                                        <p:tav tm="0">
                                          <p:val>
                                            <p:strVal val="1+#ppt_w/2"/>
                                          </p:val>
                                        </p:tav>
                                        <p:tav tm="100000">
                                          <p:val>
                                            <p:strVal val="#ppt_x"/>
                                          </p:val>
                                        </p:tav>
                                      </p:tavLst>
                                    </p:anim>
                                    <p:anim calcmode="lin" valueType="num">
                                      <p:cBhvr additive="base">
                                        <p:cTn id="8" dur="500" fill="hold"/>
                                        <p:tgtEl>
                                          <p:spTgt spid="56325"/>
                                        </p:tgtEl>
                                        <p:attrNameLst>
                                          <p:attrName>ppt_y</p:attrName>
                                        </p:attrNameLst>
                                      </p:cBhvr>
                                      <p:tavLst>
                                        <p:tav tm="0">
                                          <p:val>
                                            <p:strVal val="#ppt_y"/>
                                          </p:val>
                                        </p:tav>
                                        <p:tav tm="100000">
                                          <p:val>
                                            <p:strVal val="#ppt_y"/>
                                          </p:val>
                                        </p:tav>
                                      </p:tavLst>
                                    </p:anim>
                                  </p:childTnLst>
                                </p:cTn>
                              </p:par>
                              <p:par>
                                <p:cTn id="9" presetID="2" presetClass="entr" presetSubtype="2" fill="hold" grpId="1" nodeType="withEffect">
                                  <p:stCondLst>
                                    <p:cond delay="0"/>
                                  </p:stCondLst>
                                  <p:childTnLst>
                                    <p:set>
                                      <p:cBhvr>
                                        <p:cTn id="10" dur="1" fill="hold">
                                          <p:stCondLst>
                                            <p:cond delay="0"/>
                                          </p:stCondLst>
                                        </p:cTn>
                                        <p:tgtEl>
                                          <p:spTgt spid="56326"/>
                                        </p:tgtEl>
                                        <p:attrNameLst>
                                          <p:attrName>style.visibility</p:attrName>
                                        </p:attrNameLst>
                                      </p:cBhvr>
                                      <p:to>
                                        <p:strVal val="visible"/>
                                      </p:to>
                                    </p:set>
                                    <p:anim calcmode="lin" valueType="num">
                                      <p:cBhvr additive="base">
                                        <p:cTn id="11" dur="500" fill="hold"/>
                                        <p:tgtEl>
                                          <p:spTgt spid="56326"/>
                                        </p:tgtEl>
                                        <p:attrNameLst>
                                          <p:attrName>ppt_x</p:attrName>
                                        </p:attrNameLst>
                                      </p:cBhvr>
                                      <p:tavLst>
                                        <p:tav tm="0">
                                          <p:val>
                                            <p:strVal val="1+#ppt_w/2"/>
                                          </p:val>
                                        </p:tav>
                                        <p:tav tm="100000">
                                          <p:val>
                                            <p:strVal val="#ppt_x"/>
                                          </p:val>
                                        </p:tav>
                                      </p:tavLst>
                                    </p:anim>
                                    <p:anim calcmode="lin" valueType="num">
                                      <p:cBhvr additive="base">
                                        <p:cTn id="12" dur="500" fill="hold"/>
                                        <p:tgtEl>
                                          <p:spTgt spid="5632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6803"/>
                                        </p:tgtEl>
                                        <p:attrNameLst>
                                          <p:attrName>style.visibility</p:attrName>
                                        </p:attrNameLst>
                                      </p:cBhvr>
                                      <p:to>
                                        <p:strVal val="visible"/>
                                      </p:to>
                                    </p:set>
                                    <p:anim calcmode="lin" valueType="num">
                                      <p:cBhvr additive="base">
                                        <p:cTn id="17" dur="500" fill="hold"/>
                                        <p:tgtEl>
                                          <p:spTgt spid="76803"/>
                                        </p:tgtEl>
                                        <p:attrNameLst>
                                          <p:attrName>ppt_x</p:attrName>
                                        </p:attrNameLst>
                                      </p:cBhvr>
                                      <p:tavLst>
                                        <p:tav tm="0">
                                          <p:val>
                                            <p:strVal val="#ppt_x"/>
                                          </p:val>
                                        </p:tav>
                                        <p:tav tm="100000">
                                          <p:val>
                                            <p:strVal val="#ppt_x"/>
                                          </p:val>
                                        </p:tav>
                                      </p:tavLst>
                                    </p:anim>
                                    <p:anim calcmode="lin" valueType="num">
                                      <p:cBhvr additive="base">
                                        <p:cTn id="18" dur="500" fill="hold"/>
                                        <p:tgtEl>
                                          <p:spTgt spid="7680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56322">
                                            <p:txEl>
                                              <p:pRg st="1" end="1"/>
                                            </p:txEl>
                                          </p:spTgt>
                                        </p:tgtEl>
                                        <p:attrNameLst>
                                          <p:attrName>style.visibility</p:attrName>
                                        </p:attrNameLst>
                                      </p:cBhvr>
                                      <p:to>
                                        <p:strVal val="visible"/>
                                      </p:to>
                                    </p:set>
                                    <p:animEffect transition="in" filter="blinds(horizontal)">
                                      <p:cBhvr>
                                        <p:cTn id="23" dur="500"/>
                                        <p:tgtEl>
                                          <p:spTgt spid="56322">
                                            <p:txEl>
                                              <p:pRg st="1" end="1"/>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56322">
                                            <p:txEl>
                                              <p:pRg st="2" end="2"/>
                                            </p:txEl>
                                          </p:spTgt>
                                        </p:tgtEl>
                                        <p:attrNameLst>
                                          <p:attrName>style.visibility</p:attrName>
                                        </p:attrNameLst>
                                      </p:cBhvr>
                                      <p:to>
                                        <p:strVal val="visible"/>
                                      </p:to>
                                    </p:set>
                                    <p:animEffect transition="in" filter="blinds(horizontal)">
                                      <p:cBhvr>
                                        <p:cTn id="26" dur="500"/>
                                        <p:tgtEl>
                                          <p:spTgt spid="5632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56322">
                                            <p:txEl>
                                              <p:pRg st="3" end="3"/>
                                            </p:txEl>
                                          </p:spTgt>
                                        </p:tgtEl>
                                        <p:attrNameLst>
                                          <p:attrName>style.visibility</p:attrName>
                                        </p:attrNameLst>
                                      </p:cBhvr>
                                      <p:to>
                                        <p:strVal val="visible"/>
                                      </p:to>
                                    </p:set>
                                    <p:animEffect transition="in" filter="blinds(horizontal)">
                                      <p:cBhvr>
                                        <p:cTn id="31" dur="500"/>
                                        <p:tgtEl>
                                          <p:spTgt spid="56322">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56322">
                                            <p:txEl>
                                              <p:pRg st="4" end="4"/>
                                            </p:txEl>
                                          </p:spTgt>
                                        </p:tgtEl>
                                        <p:attrNameLst>
                                          <p:attrName>style.visibility</p:attrName>
                                        </p:attrNameLst>
                                      </p:cBhvr>
                                      <p:to>
                                        <p:strVal val="visible"/>
                                      </p:to>
                                    </p:set>
                                    <p:animEffect transition="in" filter="blinds(horizontal)">
                                      <p:cBhvr>
                                        <p:cTn id="36" dur="500"/>
                                        <p:tgtEl>
                                          <p:spTgt spid="56322">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56322">
                                            <p:txEl>
                                              <p:pRg st="5" end="5"/>
                                            </p:txEl>
                                          </p:spTgt>
                                        </p:tgtEl>
                                        <p:attrNameLst>
                                          <p:attrName>style.visibility</p:attrName>
                                        </p:attrNameLst>
                                      </p:cBhvr>
                                      <p:to>
                                        <p:strVal val="visible"/>
                                      </p:to>
                                    </p:set>
                                    <p:animEffect transition="in" filter="blinds(horizontal)">
                                      <p:cBhvr>
                                        <p:cTn id="41" dur="500"/>
                                        <p:tgtEl>
                                          <p:spTgt spid="56322">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56322">
                                            <p:txEl>
                                              <p:pRg st="6" end="6"/>
                                            </p:txEl>
                                          </p:spTgt>
                                        </p:tgtEl>
                                        <p:attrNameLst>
                                          <p:attrName>style.visibility</p:attrName>
                                        </p:attrNameLst>
                                      </p:cBhvr>
                                      <p:to>
                                        <p:strVal val="visible"/>
                                      </p:to>
                                    </p:set>
                                    <p:animEffect transition="in" filter="blinds(horizontal)">
                                      <p:cBhvr>
                                        <p:cTn id="46" dur="500"/>
                                        <p:tgtEl>
                                          <p:spTgt spid="56322">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56322">
                                            <p:txEl>
                                              <p:pRg st="7" end="7"/>
                                            </p:txEl>
                                          </p:spTgt>
                                        </p:tgtEl>
                                        <p:attrNameLst>
                                          <p:attrName>style.visibility</p:attrName>
                                        </p:attrNameLst>
                                      </p:cBhvr>
                                      <p:to>
                                        <p:strVal val="visible"/>
                                      </p:to>
                                    </p:set>
                                    <p:animEffect transition="in" filter="blinds(horizontal)">
                                      <p:cBhvr>
                                        <p:cTn id="51" dur="500"/>
                                        <p:tgtEl>
                                          <p:spTgt spid="56322">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9" presetClass="entr" presetSubtype="0" fill="hold" nodeType="clickEffect">
                                  <p:stCondLst>
                                    <p:cond delay="0"/>
                                  </p:stCondLst>
                                  <p:childTnLst>
                                    <p:set>
                                      <p:cBhvr>
                                        <p:cTn id="55" dur="1" fill="hold">
                                          <p:stCondLst>
                                            <p:cond delay="0"/>
                                          </p:stCondLst>
                                        </p:cTn>
                                        <p:tgtEl>
                                          <p:spTgt spid="56322">
                                            <p:txEl>
                                              <p:pRg st="8" end="8"/>
                                            </p:txEl>
                                          </p:spTgt>
                                        </p:tgtEl>
                                        <p:attrNameLst>
                                          <p:attrName>style.visibility</p:attrName>
                                        </p:attrNameLst>
                                      </p:cBhvr>
                                      <p:to>
                                        <p:strVal val="visible"/>
                                      </p:to>
                                    </p:set>
                                    <p:anim calcmode="lin" valueType="num">
                                      <p:cBhvr>
                                        <p:cTn id="56" dur="1000" fill="hold"/>
                                        <p:tgtEl>
                                          <p:spTgt spid="56322">
                                            <p:txEl>
                                              <p:pRg st="8" end="8"/>
                                            </p:txEl>
                                          </p:spTgt>
                                        </p:tgtEl>
                                        <p:attrNameLst>
                                          <p:attrName>ppt_x</p:attrName>
                                        </p:attrNameLst>
                                      </p:cBhvr>
                                      <p:tavLst>
                                        <p:tav tm="0">
                                          <p:val>
                                            <p:strVal val="#ppt_x-.2"/>
                                          </p:val>
                                        </p:tav>
                                        <p:tav tm="100000">
                                          <p:val>
                                            <p:strVal val="#ppt_x"/>
                                          </p:val>
                                        </p:tav>
                                      </p:tavLst>
                                    </p:anim>
                                    <p:anim calcmode="lin" valueType="num">
                                      <p:cBhvr>
                                        <p:cTn id="57" dur="1000" fill="hold"/>
                                        <p:tgtEl>
                                          <p:spTgt spid="56322">
                                            <p:txEl>
                                              <p:pRg st="8" end="8"/>
                                            </p:txEl>
                                          </p:spTgt>
                                        </p:tgtEl>
                                        <p:attrNameLst>
                                          <p:attrName>ppt_y</p:attrName>
                                        </p:attrNameLst>
                                      </p:cBhvr>
                                      <p:tavLst>
                                        <p:tav tm="0">
                                          <p:val>
                                            <p:strVal val="#ppt_y"/>
                                          </p:val>
                                        </p:tav>
                                        <p:tav tm="100000">
                                          <p:val>
                                            <p:strVal val="#ppt_y"/>
                                          </p:val>
                                        </p:tav>
                                      </p:tavLst>
                                    </p:anim>
                                    <p:animEffect transition="in" filter="wipe(right)" prLst="gradientSize: 0.1">
                                      <p:cBhvr>
                                        <p:cTn id="58" dur="1000"/>
                                        <p:tgtEl>
                                          <p:spTgt spid="56322">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3" presetClass="entr" presetSubtype="16" fill="hold" nodeType="clickEffect">
                                  <p:stCondLst>
                                    <p:cond delay="0"/>
                                  </p:stCondLst>
                                  <p:childTnLst>
                                    <p:set>
                                      <p:cBhvr>
                                        <p:cTn id="62" dur="1" fill="hold">
                                          <p:stCondLst>
                                            <p:cond delay="0"/>
                                          </p:stCondLst>
                                        </p:cTn>
                                        <p:tgtEl>
                                          <p:spTgt spid="56322">
                                            <p:txEl>
                                              <p:pRg st="9" end="9"/>
                                            </p:txEl>
                                          </p:spTgt>
                                        </p:tgtEl>
                                        <p:attrNameLst>
                                          <p:attrName>style.visibility</p:attrName>
                                        </p:attrNameLst>
                                      </p:cBhvr>
                                      <p:to>
                                        <p:strVal val="visible"/>
                                      </p:to>
                                    </p:set>
                                    <p:anim calcmode="lin" valueType="num">
                                      <p:cBhvr>
                                        <p:cTn id="63" dur="500" fill="hold"/>
                                        <p:tgtEl>
                                          <p:spTgt spid="56322">
                                            <p:txEl>
                                              <p:pRg st="9" end="9"/>
                                            </p:txEl>
                                          </p:spTgt>
                                        </p:tgtEl>
                                        <p:attrNameLst>
                                          <p:attrName>ppt_w</p:attrName>
                                        </p:attrNameLst>
                                      </p:cBhvr>
                                      <p:tavLst>
                                        <p:tav tm="0">
                                          <p:val>
                                            <p:fltVal val="0"/>
                                          </p:val>
                                        </p:tav>
                                        <p:tav tm="100000">
                                          <p:val>
                                            <p:strVal val="#ppt_w"/>
                                          </p:val>
                                        </p:tav>
                                      </p:tavLst>
                                    </p:anim>
                                    <p:anim calcmode="lin" valueType="num">
                                      <p:cBhvr>
                                        <p:cTn id="64" dur="500" fill="hold"/>
                                        <p:tgtEl>
                                          <p:spTgt spid="56322">
                                            <p:txEl>
                                              <p:pRg st="9" end="9"/>
                                            </p:txEl>
                                          </p:spTgt>
                                        </p:tgtEl>
                                        <p:attrNameLst>
                                          <p:attrName>ppt_h</p:attrName>
                                        </p:attrNameLst>
                                      </p:cBhvr>
                                      <p:tavLst>
                                        <p:tav tm="0">
                                          <p:val>
                                            <p:fltVal val="0"/>
                                          </p:val>
                                        </p:tav>
                                        <p:tav tm="100000">
                                          <p:val>
                                            <p:strVal val="#ppt_h"/>
                                          </p:val>
                                        </p:tav>
                                      </p:tavLst>
                                    </p:anim>
                                  </p:childTnLst>
                                </p:cTn>
                              </p:par>
                            </p:childTnLst>
                          </p:cTn>
                        </p:par>
                      </p:childTnLst>
                    </p:cTn>
                  </p:par>
                  <p:par>
                    <p:cTn id="65" fill="hold">
                      <p:stCondLst>
                        <p:cond delay="indefinite"/>
                      </p:stCondLst>
                      <p:childTnLst>
                        <p:par>
                          <p:cTn id="66" fill="hold">
                            <p:stCondLst>
                              <p:cond delay="0"/>
                            </p:stCondLst>
                            <p:childTnLst>
                              <p:par>
                                <p:cTn id="67" presetID="3" presetClass="entr" presetSubtype="10" fill="hold" nodeType="clickEffect">
                                  <p:stCondLst>
                                    <p:cond delay="0"/>
                                  </p:stCondLst>
                                  <p:childTnLst>
                                    <p:set>
                                      <p:cBhvr>
                                        <p:cTn id="68" dur="1" fill="hold">
                                          <p:stCondLst>
                                            <p:cond delay="0"/>
                                          </p:stCondLst>
                                        </p:cTn>
                                        <p:tgtEl>
                                          <p:spTgt spid="56322">
                                            <p:txEl>
                                              <p:pRg st="10" end="10"/>
                                            </p:txEl>
                                          </p:spTgt>
                                        </p:tgtEl>
                                        <p:attrNameLst>
                                          <p:attrName>style.visibility</p:attrName>
                                        </p:attrNameLst>
                                      </p:cBhvr>
                                      <p:to>
                                        <p:strVal val="visible"/>
                                      </p:to>
                                    </p:set>
                                    <p:animEffect transition="in" filter="blinds(horizontal)">
                                      <p:cBhvr>
                                        <p:cTn id="69" dur="500"/>
                                        <p:tgtEl>
                                          <p:spTgt spid="5632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6" grpId="0" bldLvl="0"/>
      <p:bldP spid="56326" grpId="1" bldLvl="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17539"/>
          <a:stretch>
            <a:fillRect/>
          </a:stretch>
        </p:blipFill>
        <p:spPr>
          <a:xfrm>
            <a:off x="0" y="0"/>
            <a:ext cx="12192000" cy="6858000"/>
          </a:xfrm>
          <a:prstGeom prst="rect">
            <a:avLst/>
          </a:prstGeom>
        </p:spPr>
      </p:pic>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10326" t="8610" r="8576" b="20556"/>
          <a:stretch>
            <a:fillRect/>
          </a:stretch>
        </p:blipFill>
        <p:spPr>
          <a:xfrm>
            <a:off x="1781399" y="590550"/>
            <a:ext cx="8629204" cy="5276850"/>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53500" t="58889"/>
          <a:stretch>
            <a:fillRect/>
          </a:stretch>
        </p:blipFill>
        <p:spPr>
          <a:xfrm>
            <a:off x="7694343" y="4067175"/>
            <a:ext cx="4554807" cy="2819400"/>
          </a:xfrm>
          <a:prstGeom prst="rect">
            <a:avLst/>
          </a:prstGeom>
        </p:spPr>
      </p:pic>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r="38331" b="42778"/>
          <a:stretch>
            <a:fillRect/>
          </a:stretch>
        </p:blipFill>
        <p:spPr>
          <a:xfrm>
            <a:off x="-1" y="-28575"/>
            <a:ext cx="6040708" cy="3924300"/>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68307" b="76111"/>
          <a:stretch>
            <a:fillRect/>
          </a:stretch>
        </p:blipFill>
        <p:spPr>
          <a:xfrm>
            <a:off x="8375116" y="14288"/>
            <a:ext cx="3826409" cy="2019300"/>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t="41111" r="77032"/>
          <a:stretch>
            <a:fillRect/>
          </a:stretch>
        </p:blipFill>
        <p:spPr>
          <a:xfrm>
            <a:off x="0" y="2819400"/>
            <a:ext cx="2249758" cy="4038600"/>
          </a:xfrm>
          <a:prstGeom prst="rect">
            <a:avLst/>
          </a:prstGeom>
        </p:spPr>
      </p:pic>
      <p:sp>
        <p:nvSpPr>
          <p:cNvPr id="12" name="0"/>
          <p:cNvSpPr>
            <a:spLocks noChangeArrowheads="1"/>
          </p:cNvSpPr>
          <p:nvPr/>
        </p:nvSpPr>
        <p:spPr bwMode="auto">
          <a:xfrm>
            <a:off x="2742883" y="1988185"/>
            <a:ext cx="6705600" cy="1353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defRPr/>
            </a:pPr>
            <a:r>
              <a:rPr lang="zh-CN" altLang="en-US" sz="4400" dirty="0">
                <a:solidFill>
                  <a:schemeClr val="bg1"/>
                </a:solidFill>
                <a:latin typeface="方正静蕾简体" panose="02000000000000000000" pitchFamily="2" charset="-122"/>
                <a:ea typeface="方正静蕾简体" panose="02000000000000000000" pitchFamily="2" charset="-122"/>
                <a:cs typeface="hakuyoxingshu7000" panose="02000600000000000000" pitchFamily="2" charset="-122"/>
              </a:rPr>
              <a:t>感谢各位观看</a:t>
            </a:r>
            <a:endParaRPr lang="zh-CN" altLang="en-US" sz="4400" dirty="0">
              <a:solidFill>
                <a:schemeClr val="bg1"/>
              </a:solidFill>
              <a:latin typeface="方正静蕾简体" panose="02000000000000000000" pitchFamily="2" charset="-122"/>
              <a:ea typeface="方正静蕾简体" panose="02000000000000000000" pitchFamily="2" charset="-122"/>
              <a:cs typeface="hakuyoxingshu7000" panose="02000600000000000000" pitchFamily="2" charset="-122"/>
            </a:endParaRPr>
          </a:p>
          <a:p>
            <a:pPr algn="ctr">
              <a:defRPr/>
            </a:pPr>
            <a:r>
              <a:rPr lang="zh-CN" altLang="en-US" sz="4400" dirty="0">
                <a:solidFill>
                  <a:schemeClr val="bg1"/>
                </a:solidFill>
                <a:latin typeface="方正静蕾简体" panose="02000000000000000000" pitchFamily="2" charset="-122"/>
                <a:ea typeface="方正静蕾简体" panose="02000000000000000000" pitchFamily="2" charset="-122"/>
                <a:cs typeface="hakuyoxingshu7000" panose="02000600000000000000" pitchFamily="2" charset="-122"/>
              </a:rPr>
              <a:t>祝大家圆满完成毕业论文！</a:t>
            </a:r>
            <a:endParaRPr lang="zh-CN" altLang="en-US" sz="4400" dirty="0">
              <a:solidFill>
                <a:schemeClr val="bg1"/>
              </a:solidFill>
              <a:latin typeface="方正静蕾简体" panose="02000000000000000000" pitchFamily="2" charset="-122"/>
              <a:ea typeface="方正静蕾简体" panose="02000000000000000000" pitchFamily="2" charset="-122"/>
              <a:cs typeface="hakuyoxingshu7000" panose="02000600000000000000" pitchFamily="2" charset="-122"/>
            </a:endParaRPr>
          </a:p>
        </p:txBody>
      </p:sp>
      <p:pic>
        <p:nvPicPr>
          <p:cNvPr id="2" name="图片 1" descr="QQ图片20180404101037"/>
          <p:cNvPicPr>
            <a:picLocks noChangeAspect="1"/>
          </p:cNvPicPr>
          <p:nvPr/>
        </p:nvPicPr>
        <p:blipFill>
          <a:blip r:embed="rId6"/>
          <a:stretch>
            <a:fillRect/>
          </a:stretch>
        </p:blipFill>
        <p:spPr>
          <a:xfrm>
            <a:off x="4977765" y="3342005"/>
            <a:ext cx="2524125" cy="2524125"/>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l="15014" t="14696" r="12759" b="38773"/>
          <a:stretch>
            <a:fillRect/>
          </a:stretch>
        </p:blipFill>
        <p:spPr>
          <a:xfrm>
            <a:off x="2539" y="0"/>
            <a:ext cx="12187177" cy="6858000"/>
          </a:xfrm>
          <a:prstGeom prst="rect">
            <a:avLst/>
          </a:prstGeom>
        </p:spPr>
      </p:pic>
      <p:pic>
        <p:nvPicPr>
          <p:cNvPr id="11" name="图片 10"/>
          <p:cNvPicPr>
            <a:picLocks noChangeAspect="1"/>
          </p:cNvPicPr>
          <p:nvPr/>
        </p:nvPicPr>
        <p:blipFill rotWithShape="1">
          <a:blip r:embed="rId2">
            <a:extLst>
              <a:ext uri="{28A0092B-C50C-407E-A947-70E740481C1C}">
                <a14:useLocalDpi xmlns:a14="http://schemas.microsoft.com/office/drawing/2010/main" val="0"/>
              </a:ext>
            </a:extLst>
          </a:blip>
          <a:srcRect l="16731" t="61361" r="79379" b="32559"/>
          <a:stretch>
            <a:fillRect/>
          </a:stretch>
        </p:blipFill>
        <p:spPr>
          <a:xfrm rot="20827940">
            <a:off x="235988" y="266385"/>
            <a:ext cx="704850" cy="800101"/>
          </a:xfrm>
          <a:prstGeom prst="rect">
            <a:avLst/>
          </a:prstGeom>
        </p:spPr>
      </p:pic>
      <p:sp>
        <p:nvSpPr>
          <p:cNvPr id="13" name="文本框 12"/>
          <p:cNvSpPr txBox="1"/>
          <p:nvPr/>
        </p:nvSpPr>
        <p:spPr>
          <a:xfrm>
            <a:off x="895350" y="384810"/>
            <a:ext cx="5637530" cy="583565"/>
          </a:xfrm>
          <a:prstGeom prst="rect">
            <a:avLst/>
          </a:prstGeom>
          <a:noFill/>
        </p:spPr>
        <p:txBody>
          <a:bodyPr wrap="square" rtlCol="0">
            <a:spAutoFit/>
          </a:bodyPr>
          <a:lstStyle/>
          <a:p>
            <a:r>
              <a:rPr lang="en-US" altLang="zh-CN" sz="3200" dirty="0">
                <a:solidFill>
                  <a:schemeClr val="bg1"/>
                </a:solidFill>
                <a:latin typeface="方正静蕾简体" panose="02000000000000000000" pitchFamily="2" charset="-122"/>
                <a:ea typeface="方正静蕾简体" panose="02000000000000000000" pitchFamily="2" charset="-122"/>
              </a:rPr>
              <a:t>1</a:t>
            </a:r>
            <a:r>
              <a:rPr lang="zh-CN" altLang="en-US" sz="3200" dirty="0">
                <a:solidFill>
                  <a:schemeClr val="bg1"/>
                </a:solidFill>
                <a:latin typeface="方正静蕾简体" panose="02000000000000000000" pitchFamily="2" charset="-122"/>
                <a:ea typeface="方正静蕾简体" panose="02000000000000000000" pitchFamily="2" charset="-122"/>
              </a:rPr>
              <a:t>、认识知网，认识毕业论文</a:t>
            </a:r>
            <a:endParaRPr lang="zh-CN" altLang="en-US" sz="3200" dirty="0">
              <a:solidFill>
                <a:schemeClr val="bg1"/>
              </a:solidFill>
              <a:latin typeface="方正静蕾简体" panose="02000000000000000000" pitchFamily="2" charset="-122"/>
              <a:ea typeface="方正静蕾简体" panose="02000000000000000000" pitchFamily="2" charset="-122"/>
            </a:endParaRPr>
          </a:p>
        </p:txBody>
      </p:sp>
      <p:pic>
        <p:nvPicPr>
          <p:cNvPr id="31" name="图片 30"/>
          <p:cNvPicPr>
            <a:picLocks noChangeAspect="1"/>
          </p:cNvPicPr>
          <p:nvPr/>
        </p:nvPicPr>
        <p:blipFill>
          <a:blip r:embed="rId3"/>
          <a:stretch>
            <a:fillRect/>
          </a:stretch>
        </p:blipFill>
        <p:spPr>
          <a:xfrm>
            <a:off x="1137285" y="1818005"/>
            <a:ext cx="2192655" cy="4471035"/>
          </a:xfrm>
          <a:prstGeom prst="rect">
            <a:avLst/>
          </a:prstGeom>
        </p:spPr>
      </p:pic>
      <p:sp>
        <p:nvSpPr>
          <p:cNvPr id="18438" name="Text Box 5"/>
          <p:cNvSpPr txBox="1"/>
          <p:nvPr/>
        </p:nvSpPr>
        <p:spPr>
          <a:xfrm>
            <a:off x="6920865" y="613410"/>
            <a:ext cx="4352925" cy="521970"/>
          </a:xfrm>
          <a:prstGeom prst="rect">
            <a:avLst/>
          </a:prstGeom>
          <a:noFill/>
          <a:ln w="9525">
            <a:noFill/>
          </a:ln>
        </p:spPr>
        <p:txBody>
          <a:bodyPr anchor="t">
            <a:spAutoFit/>
          </a:bodyPr>
          <a:lstStyle/>
          <a:p>
            <a:r>
              <a:rPr lang="zh-CN" altLang="en-US" sz="2800" b="1" dirty="0">
                <a:solidFill>
                  <a:schemeClr val="bg1"/>
                </a:solidFill>
                <a:latin typeface="华康俪金黑W8(P)"/>
                <a:ea typeface="华康俪金黑W8(P)"/>
                <a:sym typeface="华康俪金黑W8(P)"/>
              </a:rPr>
              <a:t>论文需要资源有哪些呢？</a:t>
            </a:r>
            <a:endParaRPr lang="zh-CN" altLang="en-US" sz="2800" b="1" dirty="0">
              <a:solidFill>
                <a:schemeClr val="bg1"/>
              </a:solidFill>
              <a:latin typeface="华康俪金黑W8(P)"/>
              <a:ea typeface="华康俪金黑W8(P)"/>
              <a:sym typeface="华康俪金黑W8(P)"/>
            </a:endParaRPr>
          </a:p>
        </p:txBody>
      </p:sp>
      <p:sp>
        <p:nvSpPr>
          <p:cNvPr id="18439" name="Text Box 6"/>
          <p:cNvSpPr txBox="1"/>
          <p:nvPr/>
        </p:nvSpPr>
        <p:spPr>
          <a:xfrm>
            <a:off x="4819333" y="1490028"/>
            <a:ext cx="7837487" cy="5354320"/>
          </a:xfrm>
          <a:prstGeom prst="rect">
            <a:avLst/>
          </a:prstGeom>
          <a:noFill/>
          <a:ln w="9525">
            <a:noFill/>
          </a:ln>
        </p:spPr>
        <p:txBody>
          <a:bodyPr wrap="square" anchor="t">
            <a:spAutoFit/>
          </a:bodyPr>
          <a:lstStyle/>
          <a:p>
            <a:r>
              <a:rPr lang="zh-CN" alt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学术型研究成果（科研基础）</a:t>
            </a:r>
            <a:endParaRPr lang="zh-CN" alt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endParaRPr lang="zh-CN" alt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dirty="0">
                <a:solidFill>
                  <a:schemeClr val="bg1"/>
                </a:solidFill>
                <a:latin typeface="微软雅黑" panose="020B0503020204020204" pitchFamily="34" charset="-122"/>
                <a:ea typeface="微软雅黑" panose="020B0503020204020204" pitchFamily="34" charset="-122"/>
              </a:rPr>
              <a:t>            ——</a:t>
            </a:r>
            <a:r>
              <a:rPr lang="zh-CN" altLang="en-US" b="1" dirty="0">
                <a:solidFill>
                  <a:schemeClr val="bg1"/>
                </a:solidFill>
                <a:latin typeface="微软雅黑" panose="020B0503020204020204" pitchFamily="34" charset="-122"/>
                <a:ea typeface="微软雅黑" panose="020B0503020204020204" pitchFamily="34" charset="-122"/>
              </a:rPr>
              <a:t>期刊、博硕论文、会议论文、报纸</a:t>
            </a:r>
            <a:endParaRPr lang="zh-CN" altLang="en-US" b="1" dirty="0">
              <a:solidFill>
                <a:schemeClr val="bg1"/>
              </a:solidFill>
              <a:latin typeface="微软雅黑" panose="020B0503020204020204" pitchFamily="34" charset="-122"/>
              <a:ea typeface="微软雅黑" panose="020B0503020204020204" pitchFamily="34" charset="-122"/>
            </a:endParaRPr>
          </a:p>
          <a:p>
            <a:endParaRPr lang="zh-CN" altLang="en-US" b="1" dirty="0">
              <a:solidFill>
                <a:schemeClr val="bg1"/>
              </a:solidFill>
              <a:latin typeface="微软雅黑" panose="020B0503020204020204" pitchFamily="34" charset="-122"/>
              <a:ea typeface="微软雅黑" panose="020B0503020204020204" pitchFamily="34" charset="-122"/>
            </a:endParaRPr>
          </a:p>
          <a:p>
            <a:r>
              <a:rPr lang="zh-CN" alt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事实性基础资料（把握历史，通古博今）</a:t>
            </a:r>
            <a:endParaRPr lang="zh-CN" alt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endParaRPr lang="zh-CN" alt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dirty="0">
                <a:solidFill>
                  <a:schemeClr val="bg1"/>
                </a:solidFill>
                <a:latin typeface="Arial" panose="020B0604020202020204" charset="-122"/>
                <a:ea typeface="微软雅黑" panose="020B0503020204020204" pitchFamily="34" charset="-122"/>
                <a:sym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年鉴信息、统计资料、概念图表、工具书</a:t>
            </a:r>
            <a:endParaRPr lang="zh-CN" altLang="en-US"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endParaRPr lang="zh-CN" altLang="en-US"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技术型成果（避免重复研究，利用已有成果）</a:t>
            </a:r>
            <a:endParaRPr lang="zh-CN" alt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endParaRPr lang="zh-CN" alt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dirty="0">
                <a:solidFill>
                  <a:schemeClr val="bg1"/>
                </a:solidFill>
                <a:latin typeface="Arial" panose="020B0604020202020204" charset="-122"/>
                <a:ea typeface="宋体" panose="02010600030101010101" pitchFamily="2" charset="-122"/>
              </a:rPr>
              <a:t>            </a:t>
            </a:r>
            <a:r>
              <a:rPr lang="zh-CN" altLang="en-US" dirty="0">
                <a:solidFill>
                  <a:schemeClr val="bg1"/>
                </a:solidFill>
                <a:latin typeface="微软雅黑" panose="020B0503020204020204" pitchFamily="34" charset="-122"/>
                <a:ea typeface="微软雅黑" panose="020B0503020204020204" pitchFamily="34" charset="-122"/>
              </a:rPr>
              <a:t> ——</a:t>
            </a:r>
            <a:r>
              <a:rPr lang="zh-CN" altLang="en-US" b="1" dirty="0">
                <a:solidFill>
                  <a:schemeClr val="bg1"/>
                </a:solidFill>
                <a:latin typeface="微软雅黑" panose="020B0503020204020204" pitchFamily="34" charset="-122"/>
                <a:ea typeface="微软雅黑" panose="020B0503020204020204" pitchFamily="34" charset="-122"/>
              </a:rPr>
              <a:t>标准、科技成果、专利</a:t>
            </a:r>
            <a:endParaRPr lang="zh-CN" altLang="en-US" b="1" dirty="0">
              <a:solidFill>
                <a:schemeClr val="bg1"/>
              </a:solidFill>
              <a:latin typeface="微软雅黑" panose="020B0503020204020204" pitchFamily="34" charset="-122"/>
              <a:ea typeface="微软雅黑" panose="020B0503020204020204" pitchFamily="34" charset="-122"/>
            </a:endParaRPr>
          </a:p>
          <a:p>
            <a:endParaRPr lang="zh-CN" altLang="en-US" b="1" dirty="0">
              <a:solidFill>
                <a:schemeClr val="bg1"/>
              </a:solidFill>
              <a:latin typeface="微软雅黑" panose="020B0503020204020204" pitchFamily="34" charset="-122"/>
              <a:ea typeface="微软雅黑" panose="020B0503020204020204" pitchFamily="34" charset="-122"/>
            </a:endParaRPr>
          </a:p>
          <a:p>
            <a:r>
              <a:rPr lang="zh-CN" alt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国际文献信息（通观国内外的最新研究动态）</a:t>
            </a:r>
            <a:endParaRPr lang="zh-CN" alt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endParaRPr lang="zh-CN" alt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dirty="0">
                <a:solidFill>
                  <a:schemeClr val="bg1"/>
                </a:solidFill>
                <a:latin typeface="Arial" panose="020B0604020202020204" charset="-122"/>
                <a:ea typeface="微软雅黑" panose="020B0503020204020204" pitchFamily="34" charset="-122"/>
                <a:sym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springer、wiley、proquest、talor&amp;francis</a:t>
            </a:r>
            <a:endParaRPr lang="zh-CN" altLang="en-US"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endParaRPr lang="zh-CN" altLang="en-US"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形象化图形图像（画图、绘画参照）</a:t>
            </a:r>
            <a:r>
              <a:rPr lang="zh-CN" altLang="en-US" dirty="0">
                <a:solidFill>
                  <a:schemeClr val="bg1"/>
                </a:solidFill>
                <a:latin typeface="Arial" panose="020B0604020202020204" charset="-122"/>
                <a:ea typeface="宋体" panose="02010600030101010101" pitchFamily="2" charset="-122"/>
              </a:rPr>
              <a:t> </a:t>
            </a:r>
            <a:endParaRPr lang="zh-CN" altLang="en-US" dirty="0">
              <a:solidFill>
                <a:schemeClr val="bg1"/>
              </a:solidFill>
              <a:latin typeface="Arial" panose="020B0604020202020204" charset="-122"/>
              <a:ea typeface="宋体" panose="02010600030101010101" pitchFamily="2" charset="-122"/>
            </a:endParaRPr>
          </a:p>
          <a:p>
            <a:endParaRPr lang="zh-CN" altLang="en-US" dirty="0">
              <a:solidFill>
                <a:schemeClr val="bg1"/>
              </a:solidFill>
              <a:latin typeface="Arial" panose="020B0604020202020204" charset="-122"/>
              <a:ea typeface="宋体" panose="02010600030101010101" pitchFamily="2" charset="-122"/>
            </a:endParaRPr>
          </a:p>
          <a:p>
            <a:r>
              <a:rPr lang="zh-CN" altLang="en-US" dirty="0">
                <a:solidFill>
                  <a:schemeClr val="bg1"/>
                </a:solidFill>
                <a:latin typeface="Arial" panose="020B0604020202020204" charset="-122"/>
                <a:ea typeface="宋体" panose="02010600030101010101" pitchFamily="2" charset="-122"/>
              </a:rPr>
              <a:t>            </a:t>
            </a:r>
            <a:r>
              <a:rPr lang="zh-CN" altLang="en-US" dirty="0">
                <a:solidFill>
                  <a:schemeClr val="bg1"/>
                </a:solidFill>
                <a:latin typeface="微软雅黑" panose="020B0503020204020204" pitchFamily="34" charset="-122"/>
                <a:ea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rPr>
              <a:t>学术图片库</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54" name="Shape 350"/>
          <p:cNvSpPr/>
          <p:nvPr/>
        </p:nvSpPr>
        <p:spPr>
          <a:xfrm>
            <a:off x="4326224" y="1490118"/>
            <a:ext cx="279930" cy="2799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4">
              <a:extLst>
                <a:ext uri="{28A0092B-C50C-407E-A947-70E740481C1C}">
                  <a14:useLocalDpi xmlns:a14="http://schemas.microsoft.com/office/drawing/2010/main" val="0"/>
                </a:ext>
              </a:extLst>
            </a:blip>
            <a:stretch>
              <a:fillRect/>
            </a:stretch>
          </a:blipFill>
          <a:ln w="12700" cap="flat">
            <a:noFill/>
            <a:miter lim="400000"/>
          </a:ln>
          <a:effectLst/>
        </p:spPr>
        <p:txBody>
          <a:bodyPr wrap="square" lIns="50800" tIns="50800" rIns="50800" bIns="50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00000"/>
              </a:lnSpc>
              <a:spcBef>
                <a:spcPts val="0"/>
              </a:spcBef>
              <a:defRPr sz="3200">
                <a:solidFill>
                  <a:srgbClr val="FFFFFF"/>
                </a:solidFill>
                <a:latin typeface="+mn-lt"/>
                <a:ea typeface="+mn-ea"/>
                <a:cs typeface="+mn-cs"/>
                <a:sym typeface="Helvetica Light"/>
              </a:defRPr>
            </a:pPr>
          </a:p>
        </p:txBody>
      </p:sp>
      <p:sp>
        <p:nvSpPr>
          <p:cNvPr id="6" name="Shape 350"/>
          <p:cNvSpPr/>
          <p:nvPr/>
        </p:nvSpPr>
        <p:spPr>
          <a:xfrm>
            <a:off x="4326224" y="2641373"/>
            <a:ext cx="279930" cy="2799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4">
              <a:extLst>
                <a:ext uri="{28A0092B-C50C-407E-A947-70E740481C1C}">
                  <a14:useLocalDpi xmlns:a14="http://schemas.microsoft.com/office/drawing/2010/main" val="0"/>
                </a:ext>
              </a:extLst>
            </a:blip>
            <a:stretch>
              <a:fillRect/>
            </a:stretch>
          </a:blipFill>
          <a:ln w="12700" cap="flat">
            <a:noFill/>
            <a:miter lim="400000"/>
          </a:ln>
          <a:effectLst/>
        </p:spPr>
        <p:txBody>
          <a:bodyPr wrap="square" lIns="50800" tIns="50800" rIns="50800" bIns="50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00000"/>
              </a:lnSpc>
              <a:spcBef>
                <a:spcPts val="0"/>
              </a:spcBef>
              <a:defRPr sz="3200">
                <a:solidFill>
                  <a:srgbClr val="FFFFFF"/>
                </a:solidFill>
                <a:latin typeface="+mn-lt"/>
                <a:ea typeface="+mn-ea"/>
                <a:cs typeface="+mn-cs"/>
                <a:sym typeface="Helvetica Light"/>
              </a:defRPr>
            </a:pPr>
          </a:p>
        </p:txBody>
      </p:sp>
      <p:sp>
        <p:nvSpPr>
          <p:cNvPr id="7" name="Shape 350"/>
          <p:cNvSpPr/>
          <p:nvPr/>
        </p:nvSpPr>
        <p:spPr>
          <a:xfrm>
            <a:off x="4326224" y="3738653"/>
            <a:ext cx="279930" cy="2799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4">
              <a:extLst>
                <a:ext uri="{28A0092B-C50C-407E-A947-70E740481C1C}">
                  <a14:useLocalDpi xmlns:a14="http://schemas.microsoft.com/office/drawing/2010/main" val="0"/>
                </a:ext>
              </a:extLst>
            </a:blip>
            <a:stretch>
              <a:fillRect/>
            </a:stretch>
          </a:blipFill>
          <a:ln w="12700" cap="flat">
            <a:noFill/>
            <a:miter lim="400000"/>
          </a:ln>
          <a:effectLst/>
        </p:spPr>
        <p:txBody>
          <a:bodyPr wrap="square" lIns="50800" tIns="50800" rIns="50800" bIns="50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00000"/>
              </a:lnSpc>
              <a:spcBef>
                <a:spcPts val="0"/>
              </a:spcBef>
              <a:defRPr sz="3200">
                <a:solidFill>
                  <a:srgbClr val="FFFFFF"/>
                </a:solidFill>
                <a:latin typeface="+mn-lt"/>
                <a:ea typeface="+mn-ea"/>
                <a:cs typeface="+mn-cs"/>
                <a:sym typeface="Helvetica Light"/>
              </a:defRPr>
            </a:pPr>
          </a:p>
        </p:txBody>
      </p:sp>
      <p:sp>
        <p:nvSpPr>
          <p:cNvPr id="8" name="Shape 350"/>
          <p:cNvSpPr/>
          <p:nvPr/>
        </p:nvSpPr>
        <p:spPr>
          <a:xfrm>
            <a:off x="4326224" y="4835933"/>
            <a:ext cx="279930" cy="2799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4">
              <a:extLst>
                <a:ext uri="{28A0092B-C50C-407E-A947-70E740481C1C}">
                  <a14:useLocalDpi xmlns:a14="http://schemas.microsoft.com/office/drawing/2010/main" val="0"/>
                </a:ext>
              </a:extLst>
            </a:blip>
            <a:stretch>
              <a:fillRect/>
            </a:stretch>
          </a:blipFill>
          <a:ln w="12700" cap="flat">
            <a:noFill/>
            <a:miter lim="400000"/>
          </a:ln>
          <a:effectLst/>
        </p:spPr>
        <p:txBody>
          <a:bodyPr wrap="square" lIns="50800" tIns="50800" rIns="50800" bIns="50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00000"/>
              </a:lnSpc>
              <a:spcBef>
                <a:spcPts val="0"/>
              </a:spcBef>
              <a:defRPr sz="3200">
                <a:solidFill>
                  <a:srgbClr val="FFFFFF"/>
                </a:solidFill>
                <a:latin typeface="+mn-lt"/>
                <a:ea typeface="+mn-ea"/>
                <a:cs typeface="+mn-cs"/>
                <a:sym typeface="Helvetica Light"/>
              </a:defRPr>
            </a:pPr>
          </a:p>
        </p:txBody>
      </p:sp>
      <p:sp>
        <p:nvSpPr>
          <p:cNvPr id="9" name="Shape 350"/>
          <p:cNvSpPr/>
          <p:nvPr/>
        </p:nvSpPr>
        <p:spPr>
          <a:xfrm>
            <a:off x="4326224" y="5902733"/>
            <a:ext cx="279930" cy="2799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4">
              <a:extLst>
                <a:ext uri="{28A0092B-C50C-407E-A947-70E740481C1C}">
                  <a14:useLocalDpi xmlns:a14="http://schemas.microsoft.com/office/drawing/2010/main" val="0"/>
                </a:ext>
              </a:extLst>
            </a:blip>
            <a:stretch>
              <a:fillRect/>
            </a:stretch>
          </a:blipFill>
          <a:ln w="12700" cap="flat">
            <a:noFill/>
            <a:miter lim="400000"/>
          </a:ln>
          <a:effectLst/>
        </p:spPr>
        <p:txBody>
          <a:bodyPr wrap="square" lIns="50800" tIns="50800" rIns="50800" bIns="50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00000"/>
              </a:lnSpc>
              <a:spcBef>
                <a:spcPts val="0"/>
              </a:spcBef>
              <a:defRPr sz="3200">
                <a:solidFill>
                  <a:srgbClr val="FFFFFF"/>
                </a:solidFill>
                <a:latin typeface="+mn-lt"/>
                <a:ea typeface="+mn-ea"/>
                <a:cs typeface="+mn-cs"/>
                <a:sym typeface="Helvetica Light"/>
              </a:defRPr>
            </a:p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8438"/>
                                        </p:tgtEl>
                                        <p:attrNameLst>
                                          <p:attrName>style.visibility</p:attrName>
                                        </p:attrNameLst>
                                      </p:cBhvr>
                                      <p:to>
                                        <p:strVal val="visible"/>
                                      </p:to>
                                    </p:set>
                                    <p:anim calcmode="discrete" valueType="clr">
                                      <p:cBhvr override="childStyle">
                                        <p:cTn id="7" dur="80"/>
                                        <p:tgtEl>
                                          <p:spTgt spid="1843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8438"/>
                                        </p:tgtEl>
                                        <p:attrNameLst>
                                          <p:attrName>fillcolor</p:attrName>
                                        </p:attrNameLst>
                                      </p:cBhvr>
                                      <p:tavLst>
                                        <p:tav tm="0">
                                          <p:val>
                                            <p:clrVal>
                                              <a:schemeClr val="accent2"/>
                                            </p:clrVal>
                                          </p:val>
                                        </p:tav>
                                        <p:tav tm="50000">
                                          <p:val>
                                            <p:clrVal>
                                              <a:schemeClr val="hlink"/>
                                            </p:clrVal>
                                          </p:val>
                                        </p:tav>
                                      </p:tavLst>
                                    </p:anim>
                                    <p:set>
                                      <p:cBhvr>
                                        <p:cTn id="9" dur="80"/>
                                        <p:tgtEl>
                                          <p:spTgt spid="18438"/>
                                        </p:tgtEl>
                                        <p:attrNameLst>
                                          <p:attrName>fill.type</p:attrName>
                                        </p:attrNameLst>
                                      </p:cBhvr>
                                      <p:to>
                                        <p:strVal val="solid"/>
                                      </p:to>
                                    </p:set>
                                  </p:childTnLst>
                                </p:cTn>
                              </p:par>
                            </p:childTnLst>
                          </p:cTn>
                        </p:par>
                        <p:par>
                          <p:cTn id="10" fill="hold">
                            <p:stCondLst>
                              <p:cond delay="479"/>
                            </p:stCondLst>
                            <p:childTnLst>
                              <p:par>
                                <p:cTn id="11" presetID="8" presetClass="entr" presetSubtype="16" fill="hold" grpId="0" nodeType="afterEffect">
                                  <p:stCondLst>
                                    <p:cond delay="0"/>
                                  </p:stCondLst>
                                  <p:childTnLst>
                                    <p:set>
                                      <p:cBhvr>
                                        <p:cTn id="12" dur="1" fill="hold">
                                          <p:stCondLst>
                                            <p:cond delay="0"/>
                                          </p:stCondLst>
                                        </p:cTn>
                                        <p:tgtEl>
                                          <p:spTgt spid="18439"/>
                                        </p:tgtEl>
                                        <p:attrNameLst>
                                          <p:attrName>style.visibility</p:attrName>
                                        </p:attrNameLst>
                                      </p:cBhvr>
                                      <p:to>
                                        <p:strVal val="visible"/>
                                      </p:to>
                                    </p:set>
                                    <p:animEffect transition="in" filter="diamond(in)">
                                      <p:cBhvr>
                                        <p:cTn id="13" dur="2000"/>
                                        <p:tgtEl>
                                          <p:spTgt spid="18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p:bldP spid="1843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l="15014" t="14696" r="12759" b="38773"/>
          <a:stretch>
            <a:fillRect/>
          </a:stretch>
        </p:blipFill>
        <p:spPr>
          <a:xfrm>
            <a:off x="2539" y="0"/>
            <a:ext cx="12187177" cy="6858000"/>
          </a:xfrm>
          <a:prstGeom prst="rect">
            <a:avLst/>
          </a:prstGeom>
        </p:spPr>
      </p:pic>
      <p:pic>
        <p:nvPicPr>
          <p:cNvPr id="11" name="图片 10"/>
          <p:cNvPicPr>
            <a:picLocks noChangeAspect="1"/>
          </p:cNvPicPr>
          <p:nvPr/>
        </p:nvPicPr>
        <p:blipFill rotWithShape="1">
          <a:blip r:embed="rId2">
            <a:extLst>
              <a:ext uri="{28A0092B-C50C-407E-A947-70E740481C1C}">
                <a14:useLocalDpi xmlns:a14="http://schemas.microsoft.com/office/drawing/2010/main" val="0"/>
              </a:ext>
            </a:extLst>
          </a:blip>
          <a:srcRect l="16731" t="61361" r="79379" b="32559"/>
          <a:stretch>
            <a:fillRect/>
          </a:stretch>
        </p:blipFill>
        <p:spPr>
          <a:xfrm rot="20827940">
            <a:off x="235988" y="266385"/>
            <a:ext cx="704850" cy="800101"/>
          </a:xfrm>
          <a:prstGeom prst="rect">
            <a:avLst/>
          </a:prstGeom>
        </p:spPr>
      </p:pic>
      <p:pic>
        <p:nvPicPr>
          <p:cNvPr id="6" name="图片 5"/>
          <p:cNvPicPr>
            <a:picLocks noChangeAspect="1"/>
          </p:cNvPicPr>
          <p:nvPr/>
        </p:nvPicPr>
        <p:blipFill>
          <a:blip r:embed="rId3">
            <a:lum bright="70000" contrast="-70000"/>
          </a:blip>
          <a:stretch>
            <a:fillRect/>
          </a:stretch>
        </p:blipFill>
        <p:spPr>
          <a:xfrm>
            <a:off x="1645285" y="1659890"/>
            <a:ext cx="1868805" cy="1007745"/>
          </a:xfrm>
          <a:prstGeom prst="rect">
            <a:avLst/>
          </a:prstGeom>
        </p:spPr>
      </p:pic>
      <p:pic>
        <p:nvPicPr>
          <p:cNvPr id="9" name="图片 8"/>
          <p:cNvPicPr>
            <a:picLocks noChangeAspect="1"/>
          </p:cNvPicPr>
          <p:nvPr/>
        </p:nvPicPr>
        <p:blipFill>
          <a:blip r:embed="rId3">
            <a:lum bright="70000" contrast="-70000"/>
          </a:blip>
          <a:stretch>
            <a:fillRect/>
          </a:stretch>
        </p:blipFill>
        <p:spPr>
          <a:xfrm>
            <a:off x="1659890" y="3611245"/>
            <a:ext cx="1854200" cy="999490"/>
          </a:xfrm>
          <a:prstGeom prst="rect">
            <a:avLst/>
          </a:prstGeom>
        </p:spPr>
      </p:pic>
      <p:pic>
        <p:nvPicPr>
          <p:cNvPr id="15" name="图片 14"/>
          <p:cNvPicPr>
            <a:picLocks noChangeAspect="1"/>
          </p:cNvPicPr>
          <p:nvPr/>
        </p:nvPicPr>
        <p:blipFill>
          <a:blip r:embed="rId3">
            <a:lum bright="70000" contrast="-70000"/>
          </a:blip>
          <a:stretch>
            <a:fillRect/>
          </a:stretch>
        </p:blipFill>
        <p:spPr>
          <a:xfrm>
            <a:off x="1782445" y="5439410"/>
            <a:ext cx="1731645" cy="933450"/>
          </a:xfrm>
          <a:prstGeom prst="rect">
            <a:avLst/>
          </a:prstGeom>
        </p:spPr>
      </p:pic>
      <p:sp>
        <p:nvSpPr>
          <p:cNvPr id="3" name="文本框 2"/>
          <p:cNvSpPr txBox="1"/>
          <p:nvPr/>
        </p:nvSpPr>
        <p:spPr>
          <a:xfrm>
            <a:off x="895350" y="384810"/>
            <a:ext cx="5637530" cy="583565"/>
          </a:xfrm>
          <a:prstGeom prst="rect">
            <a:avLst/>
          </a:prstGeom>
          <a:noFill/>
        </p:spPr>
        <p:txBody>
          <a:bodyPr wrap="square" rtlCol="0">
            <a:spAutoFit/>
          </a:bodyPr>
          <a:lstStyle/>
          <a:p>
            <a:r>
              <a:rPr lang="en-US" altLang="zh-CN" sz="3200" dirty="0">
                <a:solidFill>
                  <a:schemeClr val="bg1"/>
                </a:solidFill>
                <a:latin typeface="方正静蕾简体" panose="02000000000000000000" pitchFamily="2" charset="-122"/>
                <a:ea typeface="方正静蕾简体" panose="02000000000000000000" pitchFamily="2" charset="-122"/>
              </a:rPr>
              <a:t>1</a:t>
            </a:r>
            <a:r>
              <a:rPr lang="zh-CN" altLang="en-US" sz="3200" dirty="0">
                <a:solidFill>
                  <a:schemeClr val="bg1"/>
                </a:solidFill>
                <a:latin typeface="方正静蕾简体" panose="02000000000000000000" pitchFamily="2" charset="-122"/>
                <a:ea typeface="方正静蕾简体" panose="02000000000000000000" pitchFamily="2" charset="-122"/>
              </a:rPr>
              <a:t>、认识知网，认识毕业论文</a:t>
            </a:r>
            <a:endParaRPr lang="zh-CN" altLang="en-US" sz="3200" dirty="0">
              <a:solidFill>
                <a:schemeClr val="bg1"/>
              </a:solidFill>
              <a:latin typeface="方正静蕾简体" panose="02000000000000000000" pitchFamily="2" charset="-122"/>
              <a:ea typeface="方正静蕾简体" panose="02000000000000000000" pitchFamily="2" charset="-122"/>
            </a:endParaRPr>
          </a:p>
        </p:txBody>
      </p:sp>
      <p:sp>
        <p:nvSpPr>
          <p:cNvPr id="22529" name="标题 1"/>
          <p:cNvSpPr txBox="1">
            <a:spLocks noGrp="1"/>
          </p:cNvSpPr>
          <p:nvPr>
            <p:ph type="title"/>
          </p:nvPr>
        </p:nvSpPr>
        <p:spPr>
          <a:xfrm>
            <a:off x="7392670" y="197803"/>
            <a:ext cx="9144000" cy="521970"/>
          </a:xfrm>
          <a:noFill/>
          <a:ln w="9525">
            <a:noFill/>
          </a:ln>
        </p:spPr>
        <p:txBody>
          <a:bodyPr anchor="t">
            <a:spAutoFit/>
          </a:bodyPr>
          <a:lstStyle/>
          <a:p>
            <a:pPr lvl="0" algn="l">
              <a:lnSpc>
                <a:spcPct val="100000"/>
              </a:lnSpc>
            </a:pPr>
            <a:r>
              <a:rPr lang="zh-CN" altLang="en-US" sz="2800" b="1" dirty="0">
                <a:solidFill>
                  <a:schemeClr val="bg1"/>
                </a:solidFill>
                <a:latin typeface="华康俪金黑W8(P)"/>
                <a:ea typeface="华康俪金黑W8(P)"/>
                <a:cs typeface="+mn-cs"/>
                <a:sym typeface="Arial" panose="020B0604020202020204" pitchFamily="34" charset="0"/>
              </a:rPr>
              <a:t>毕业论文的规范格式？</a:t>
            </a:r>
            <a:endParaRPr lang="zh-CN" altLang="en-US" sz="2800" b="1" dirty="0">
              <a:solidFill>
                <a:schemeClr val="bg1"/>
              </a:solidFill>
              <a:latin typeface="华康俪金黑W8(P)"/>
              <a:ea typeface="华康俪金黑W8(P)"/>
              <a:cs typeface="+mn-cs"/>
              <a:sym typeface="Arial" panose="020B0604020202020204" pitchFamily="34" charset="0"/>
            </a:endParaRPr>
          </a:p>
        </p:txBody>
      </p:sp>
      <p:sp>
        <p:nvSpPr>
          <p:cNvPr id="4" name="文本占位符 81921"/>
          <p:cNvSpPr>
            <a:spLocks noGrp="1"/>
          </p:cNvSpPr>
          <p:nvPr>
            <p:ph type="body"/>
          </p:nvPr>
        </p:nvSpPr>
        <p:spPr>
          <a:xfrm>
            <a:off x="7027545" y="1108710"/>
            <a:ext cx="6553200" cy="6423025"/>
          </a:xfrm>
        </p:spPr>
        <p:txBody>
          <a:bodyPr anchor="t">
            <a:normAutofit lnSpcReduction="10000"/>
          </a:bodyPr>
          <a:lstStyle/>
          <a:p>
            <a:pPr marL="0" indent="0">
              <a:lnSpc>
                <a:spcPct val="80000"/>
              </a:lnSpc>
              <a:buNone/>
            </a:pPr>
            <a:r>
              <a:rPr lang="zh-CN" altLang="en-US" dirty="0">
                <a:solidFill>
                  <a:schemeClr val="bg1"/>
                </a:solidFill>
                <a:ea typeface="宋体" panose="02010600030101010101" pitchFamily="2" charset="-122"/>
              </a:rPr>
              <a:t>        标题</a:t>
            </a:r>
            <a:endParaRPr lang="zh-CN" altLang="en-US" dirty="0">
              <a:solidFill>
                <a:schemeClr val="bg1"/>
              </a:solidFill>
              <a:ea typeface="宋体" panose="02010600030101010101" pitchFamily="2" charset="-122"/>
            </a:endParaRPr>
          </a:p>
          <a:p>
            <a:pPr marL="0" indent="0">
              <a:lnSpc>
                <a:spcPct val="80000"/>
              </a:lnSpc>
              <a:buNone/>
            </a:pPr>
            <a:r>
              <a:rPr lang="zh-CN" altLang="en-US" dirty="0">
                <a:solidFill>
                  <a:schemeClr val="bg1"/>
                </a:solidFill>
                <a:ea typeface="宋体" panose="02010600030101010101" pitchFamily="2" charset="-122"/>
              </a:rPr>
              <a:t>        作者及单位</a:t>
            </a:r>
            <a:endParaRPr lang="zh-CN" altLang="en-US" dirty="0">
              <a:solidFill>
                <a:schemeClr val="bg1"/>
              </a:solidFill>
              <a:ea typeface="宋体" panose="02010600030101010101" pitchFamily="2" charset="-122"/>
            </a:endParaRPr>
          </a:p>
          <a:p>
            <a:pPr marL="0" indent="0">
              <a:lnSpc>
                <a:spcPct val="80000"/>
              </a:lnSpc>
              <a:buNone/>
            </a:pPr>
            <a:r>
              <a:rPr lang="zh-CN" altLang="en-US" dirty="0">
                <a:solidFill>
                  <a:schemeClr val="bg1"/>
                </a:solidFill>
                <a:ea typeface="宋体" panose="02010600030101010101" pitchFamily="2" charset="-122"/>
              </a:rPr>
              <a:t>        摘要</a:t>
            </a:r>
            <a:endParaRPr lang="zh-CN" altLang="en-US" dirty="0">
              <a:solidFill>
                <a:schemeClr val="bg1"/>
              </a:solidFill>
              <a:ea typeface="宋体" panose="02010600030101010101" pitchFamily="2" charset="-122"/>
            </a:endParaRPr>
          </a:p>
          <a:p>
            <a:pPr marL="0" indent="0">
              <a:lnSpc>
                <a:spcPct val="80000"/>
              </a:lnSpc>
              <a:buNone/>
            </a:pPr>
            <a:r>
              <a:rPr lang="zh-CN" altLang="en-US" dirty="0">
                <a:solidFill>
                  <a:schemeClr val="bg1"/>
                </a:solidFill>
                <a:ea typeface="宋体" panose="02010600030101010101" pitchFamily="2" charset="-122"/>
              </a:rPr>
              <a:t>        关键词</a:t>
            </a:r>
            <a:endParaRPr lang="zh-CN" altLang="en-US" dirty="0">
              <a:solidFill>
                <a:schemeClr val="bg1"/>
              </a:solidFill>
              <a:ea typeface="宋体" panose="02010600030101010101" pitchFamily="2" charset="-122"/>
            </a:endParaRPr>
          </a:p>
          <a:p>
            <a:pPr marL="0" indent="0">
              <a:lnSpc>
                <a:spcPct val="80000"/>
              </a:lnSpc>
              <a:buNone/>
            </a:pPr>
            <a:r>
              <a:rPr lang="zh-CN" altLang="en-US" dirty="0">
                <a:solidFill>
                  <a:schemeClr val="bg1"/>
                </a:solidFill>
                <a:ea typeface="宋体" panose="02010600030101010101" pitchFamily="2" charset="-122"/>
              </a:rPr>
              <a:t>        目录</a:t>
            </a:r>
            <a:endParaRPr lang="zh-CN" altLang="en-US" dirty="0">
              <a:solidFill>
                <a:schemeClr val="bg1"/>
              </a:solidFill>
              <a:ea typeface="宋体" panose="02010600030101010101" pitchFamily="2" charset="-122"/>
            </a:endParaRPr>
          </a:p>
          <a:p>
            <a:pPr marL="0" indent="0">
              <a:lnSpc>
                <a:spcPct val="80000"/>
              </a:lnSpc>
              <a:buNone/>
            </a:pPr>
            <a:r>
              <a:rPr lang="zh-CN" altLang="en-US" dirty="0">
                <a:solidFill>
                  <a:schemeClr val="bg1"/>
                </a:solidFill>
                <a:ea typeface="宋体" panose="02010600030101010101" pitchFamily="2" charset="-122"/>
              </a:rPr>
              <a:t>       </a:t>
            </a:r>
            <a:endParaRPr lang="zh-CN" altLang="en-US" dirty="0">
              <a:solidFill>
                <a:schemeClr val="bg1"/>
              </a:solidFill>
              <a:ea typeface="宋体" panose="02010600030101010101" pitchFamily="2" charset="-122"/>
            </a:endParaRPr>
          </a:p>
          <a:p>
            <a:pPr marL="0" indent="0">
              <a:lnSpc>
                <a:spcPct val="80000"/>
              </a:lnSpc>
              <a:buNone/>
            </a:pPr>
            <a:r>
              <a:rPr lang="zh-CN" altLang="en-US" dirty="0">
                <a:solidFill>
                  <a:schemeClr val="bg1"/>
                </a:solidFill>
                <a:ea typeface="宋体" panose="02010600030101010101" pitchFamily="2" charset="-122"/>
              </a:rPr>
              <a:t>        引言</a:t>
            </a:r>
            <a:r>
              <a:rPr lang="en-US" altLang="zh-CN" dirty="0">
                <a:solidFill>
                  <a:schemeClr val="bg1"/>
                </a:solidFill>
                <a:ea typeface="宋体" panose="02010600030101010101" pitchFamily="2" charset="-122"/>
              </a:rPr>
              <a:t>(</a:t>
            </a:r>
            <a:r>
              <a:rPr lang="zh-CN" altLang="en-US" dirty="0">
                <a:solidFill>
                  <a:schemeClr val="bg1"/>
                </a:solidFill>
                <a:ea typeface="宋体" panose="02010600030101010101" pitchFamily="2" charset="-122"/>
              </a:rPr>
              <a:t>前言</a:t>
            </a:r>
            <a:r>
              <a:rPr lang="en-US" altLang="zh-CN">
                <a:solidFill>
                  <a:schemeClr val="bg1"/>
                </a:solidFill>
                <a:ea typeface="宋体" panose="02010600030101010101" pitchFamily="2" charset="-122"/>
              </a:rPr>
              <a:t>)</a:t>
            </a:r>
            <a:endParaRPr lang="en-US" altLang="zh-CN">
              <a:solidFill>
                <a:schemeClr val="bg1"/>
              </a:solidFill>
              <a:ea typeface="宋体" panose="02010600030101010101" pitchFamily="2" charset="-122"/>
            </a:endParaRPr>
          </a:p>
          <a:p>
            <a:pPr marL="0" indent="0">
              <a:lnSpc>
                <a:spcPct val="80000"/>
              </a:lnSpc>
              <a:buNone/>
            </a:pPr>
            <a:r>
              <a:rPr lang="en-US" altLang="zh-CN" dirty="0">
                <a:solidFill>
                  <a:schemeClr val="bg1"/>
                </a:solidFill>
                <a:ea typeface="宋体" panose="02010600030101010101" pitchFamily="2" charset="-122"/>
              </a:rPr>
              <a:t>        </a:t>
            </a:r>
            <a:r>
              <a:rPr lang="zh-CN" altLang="en-US" dirty="0">
                <a:solidFill>
                  <a:schemeClr val="bg1"/>
                </a:solidFill>
                <a:ea typeface="宋体" panose="02010600030101010101" pitchFamily="2" charset="-122"/>
              </a:rPr>
              <a:t>正文</a:t>
            </a:r>
            <a:endParaRPr lang="zh-CN" altLang="en-US" dirty="0">
              <a:solidFill>
                <a:schemeClr val="bg1"/>
              </a:solidFill>
              <a:ea typeface="宋体" panose="02010600030101010101" pitchFamily="2" charset="-122"/>
            </a:endParaRPr>
          </a:p>
          <a:p>
            <a:pPr marL="0" indent="0">
              <a:lnSpc>
                <a:spcPct val="80000"/>
              </a:lnSpc>
              <a:buNone/>
            </a:pPr>
            <a:r>
              <a:rPr lang="zh-CN" altLang="en-US" dirty="0">
                <a:solidFill>
                  <a:schemeClr val="bg1"/>
                </a:solidFill>
                <a:ea typeface="宋体" panose="02010600030101010101" pitchFamily="2" charset="-122"/>
              </a:rPr>
              <a:t>        结论</a:t>
            </a:r>
            <a:endParaRPr lang="zh-CN" altLang="en-US" dirty="0">
              <a:solidFill>
                <a:schemeClr val="bg1"/>
              </a:solidFill>
              <a:ea typeface="宋体" panose="02010600030101010101" pitchFamily="2" charset="-122"/>
            </a:endParaRPr>
          </a:p>
          <a:p>
            <a:pPr marL="0" indent="0">
              <a:lnSpc>
                <a:spcPct val="80000"/>
              </a:lnSpc>
              <a:buNone/>
            </a:pPr>
            <a:r>
              <a:rPr lang="zh-CN" altLang="en-US" dirty="0">
                <a:solidFill>
                  <a:schemeClr val="bg1"/>
                </a:solidFill>
                <a:ea typeface="宋体" panose="02010600030101010101" pitchFamily="2" charset="-122"/>
              </a:rPr>
              <a:t>        </a:t>
            </a:r>
            <a:endParaRPr lang="zh-CN" altLang="en-US" dirty="0">
              <a:solidFill>
                <a:schemeClr val="bg1"/>
              </a:solidFill>
              <a:ea typeface="宋体" panose="02010600030101010101" pitchFamily="2" charset="-122"/>
            </a:endParaRPr>
          </a:p>
          <a:p>
            <a:pPr marL="0" indent="0">
              <a:lnSpc>
                <a:spcPct val="80000"/>
              </a:lnSpc>
              <a:buNone/>
            </a:pPr>
            <a:r>
              <a:rPr lang="zh-CN" altLang="en-US" dirty="0">
                <a:solidFill>
                  <a:schemeClr val="bg1"/>
                </a:solidFill>
                <a:ea typeface="宋体" panose="02010600030101010101" pitchFamily="2" charset="-122"/>
              </a:rPr>
              <a:t>        致谢</a:t>
            </a:r>
            <a:endParaRPr lang="zh-CN" altLang="en-US" dirty="0">
              <a:solidFill>
                <a:schemeClr val="bg1"/>
              </a:solidFill>
              <a:ea typeface="宋体" panose="02010600030101010101" pitchFamily="2" charset="-122"/>
            </a:endParaRPr>
          </a:p>
          <a:p>
            <a:pPr marL="0" indent="0">
              <a:lnSpc>
                <a:spcPct val="80000"/>
              </a:lnSpc>
              <a:buNone/>
            </a:pPr>
            <a:r>
              <a:rPr lang="zh-CN" altLang="en-US" dirty="0">
                <a:solidFill>
                  <a:schemeClr val="bg1"/>
                </a:solidFill>
                <a:ea typeface="宋体" panose="02010600030101010101" pitchFamily="2" charset="-122"/>
              </a:rPr>
              <a:t>        参考文献</a:t>
            </a:r>
            <a:endParaRPr lang="zh-CN" altLang="en-US" dirty="0">
              <a:solidFill>
                <a:schemeClr val="bg1"/>
              </a:solidFill>
              <a:ea typeface="宋体" panose="02010600030101010101" pitchFamily="2" charset="-122"/>
            </a:endParaRPr>
          </a:p>
          <a:p>
            <a:pPr marL="0" indent="0">
              <a:lnSpc>
                <a:spcPct val="80000"/>
              </a:lnSpc>
              <a:buNone/>
            </a:pPr>
            <a:r>
              <a:rPr lang="zh-CN" altLang="en-US" dirty="0">
                <a:solidFill>
                  <a:schemeClr val="bg1"/>
                </a:solidFill>
                <a:ea typeface="宋体" panose="02010600030101010101" pitchFamily="2" charset="-122"/>
              </a:rPr>
              <a:t>        附录性材料</a:t>
            </a:r>
            <a:br>
              <a:rPr lang="zh-CN" altLang="en-US" dirty="0">
                <a:solidFill>
                  <a:schemeClr val="bg1"/>
                </a:solidFill>
                <a:ea typeface="宋体" panose="02010600030101010101" pitchFamily="2" charset="-122"/>
              </a:rPr>
            </a:br>
            <a:endParaRPr lang="zh-CN" altLang="en-US" sz="2800" dirty="0">
              <a:solidFill>
                <a:schemeClr val="bg1"/>
              </a:solidFill>
              <a:ea typeface="宋体" panose="02010600030101010101" pitchFamily="2" charset="-122"/>
            </a:endParaRPr>
          </a:p>
        </p:txBody>
      </p:sp>
      <p:sp>
        <p:nvSpPr>
          <p:cNvPr id="22531" name="左大括号 81924"/>
          <p:cNvSpPr/>
          <p:nvPr/>
        </p:nvSpPr>
        <p:spPr>
          <a:xfrm>
            <a:off x="6890068" y="968058"/>
            <a:ext cx="288925" cy="2232025"/>
          </a:xfrm>
          <a:prstGeom prst="leftBrace">
            <a:avLst>
              <a:gd name="adj1" fmla="val 64234"/>
              <a:gd name="adj2" fmla="val 50000"/>
            </a:avLst>
          </a:prstGeom>
          <a:noFill/>
          <a:ln w="9525" cap="flat" cmpd="sng">
            <a:solidFill>
              <a:schemeClr val="bg1"/>
            </a:solidFill>
            <a:prstDash val="solid"/>
            <a:round/>
            <a:headEnd type="none" w="med" len="med"/>
            <a:tailEnd type="none" w="med" len="med"/>
          </a:ln>
        </p:spPr>
        <p:txBody>
          <a:bodyPr anchor="t"/>
          <a:lstStyle/>
          <a:p>
            <a:endParaRPr lang="zh-CN" altLang="en-US">
              <a:solidFill>
                <a:schemeClr val="bg1"/>
              </a:solidFill>
              <a:latin typeface="宋体" panose="02010600030101010101" pitchFamily="2" charset="-122"/>
              <a:ea typeface="Arial" panose="020B0604020202020204" pitchFamily="34" charset="0"/>
            </a:endParaRPr>
          </a:p>
        </p:txBody>
      </p:sp>
      <p:sp>
        <p:nvSpPr>
          <p:cNvPr id="22532" name="左大括号 81925"/>
          <p:cNvSpPr/>
          <p:nvPr/>
        </p:nvSpPr>
        <p:spPr>
          <a:xfrm>
            <a:off x="6890068" y="3610928"/>
            <a:ext cx="288925" cy="1223962"/>
          </a:xfrm>
          <a:prstGeom prst="leftBrace">
            <a:avLst>
              <a:gd name="adj1" fmla="val 35223"/>
              <a:gd name="adj2" fmla="val 50000"/>
            </a:avLst>
          </a:prstGeom>
          <a:noFill/>
          <a:ln w="9525" cap="flat" cmpd="sng">
            <a:solidFill>
              <a:schemeClr val="bg1"/>
            </a:solidFill>
            <a:prstDash val="solid"/>
            <a:round/>
            <a:headEnd type="none" w="med" len="med"/>
            <a:tailEnd type="none" w="med" len="med"/>
          </a:ln>
        </p:spPr>
        <p:txBody>
          <a:bodyPr anchor="t"/>
          <a:lstStyle/>
          <a:p>
            <a:endParaRPr lang="zh-CN" altLang="en-US">
              <a:latin typeface="宋体" panose="02010600030101010101" pitchFamily="2" charset="-122"/>
              <a:ea typeface="Arial" panose="020B0604020202020204" pitchFamily="34" charset="0"/>
            </a:endParaRPr>
          </a:p>
        </p:txBody>
      </p:sp>
      <p:sp>
        <p:nvSpPr>
          <p:cNvPr id="22533" name="左大括号 81926"/>
          <p:cNvSpPr/>
          <p:nvPr/>
        </p:nvSpPr>
        <p:spPr>
          <a:xfrm>
            <a:off x="6890068" y="5366385"/>
            <a:ext cx="288925" cy="1079500"/>
          </a:xfrm>
          <a:prstGeom prst="leftBrace">
            <a:avLst>
              <a:gd name="adj1" fmla="val 31066"/>
              <a:gd name="adj2" fmla="val 50000"/>
            </a:avLst>
          </a:prstGeom>
          <a:noFill/>
          <a:ln w="9525" cap="flat" cmpd="sng">
            <a:solidFill>
              <a:schemeClr val="bg1"/>
            </a:solidFill>
            <a:prstDash val="solid"/>
            <a:round/>
            <a:headEnd type="none" w="med" len="med"/>
            <a:tailEnd type="none" w="med" len="med"/>
          </a:ln>
        </p:spPr>
        <p:txBody>
          <a:bodyPr anchor="t"/>
          <a:lstStyle/>
          <a:p>
            <a:endParaRPr lang="zh-CN" altLang="en-US">
              <a:latin typeface="宋体" panose="02010600030101010101" pitchFamily="2" charset="-122"/>
              <a:ea typeface="Arial" panose="020B0604020202020204" pitchFamily="34" charset="0"/>
            </a:endParaRPr>
          </a:p>
        </p:txBody>
      </p:sp>
      <p:sp>
        <p:nvSpPr>
          <p:cNvPr id="81928" name="文本框 81927"/>
          <p:cNvSpPr txBox="1"/>
          <p:nvPr/>
        </p:nvSpPr>
        <p:spPr>
          <a:xfrm>
            <a:off x="4422458" y="1795145"/>
            <a:ext cx="1871663" cy="577850"/>
          </a:xfrm>
          <a:prstGeom prst="rect">
            <a:avLst/>
          </a:prstGeom>
          <a:noFill/>
          <a:ln w="9525">
            <a:noFill/>
            <a:miter/>
          </a:ln>
        </p:spPr>
        <p:txBody>
          <a:bodyPr>
            <a:spAutoFit/>
          </a:bodyPr>
          <a:lstStyle/>
          <a:p>
            <a:pPr marL="342900" indent="-342900">
              <a:spcBef>
                <a:spcPct val="50000"/>
              </a:spcBef>
            </a:pPr>
            <a:r>
              <a:rPr lang="zh-CN" altLang="en-US" sz="3200" noProof="1">
                <a:solidFill>
                  <a:schemeClr val="bg1"/>
                </a:solidFill>
                <a:effectLst>
                  <a:outerShdw blurRad="38100" dist="38100" dir="2700000">
                    <a:srgbClr val="000000"/>
                  </a:outerShdw>
                </a:effectLst>
                <a:latin typeface="Arial" panose="020B0604020202020204" pitchFamily="34" charset="0"/>
                <a:ea typeface="宋体" panose="02010600030101010101" pitchFamily="2" charset="-122"/>
                <a:cs typeface="+mn-ea"/>
              </a:rPr>
              <a:t>前置部分</a:t>
            </a:r>
            <a:endParaRPr lang="zh-CN" altLang="en-US" sz="3200" noProof="1">
              <a:solidFill>
                <a:schemeClr val="bg1"/>
              </a:solidFill>
              <a:effectLst>
                <a:outerShdw blurRad="38100" dist="38100" dir="2700000">
                  <a:srgbClr val="000000"/>
                </a:outerShdw>
              </a:effectLst>
              <a:latin typeface="Arial" panose="020B0604020202020204" pitchFamily="34" charset="0"/>
              <a:ea typeface="宋体" panose="02010600030101010101" pitchFamily="2" charset="-122"/>
            </a:endParaRPr>
          </a:p>
        </p:txBody>
      </p:sp>
      <p:sp>
        <p:nvSpPr>
          <p:cNvPr id="81929" name="文本框 81928"/>
          <p:cNvSpPr txBox="1"/>
          <p:nvPr/>
        </p:nvSpPr>
        <p:spPr>
          <a:xfrm>
            <a:off x="4422458" y="3611245"/>
            <a:ext cx="1871663" cy="577850"/>
          </a:xfrm>
          <a:prstGeom prst="rect">
            <a:avLst/>
          </a:prstGeom>
          <a:noFill/>
          <a:ln w="9525">
            <a:noFill/>
            <a:miter/>
          </a:ln>
        </p:spPr>
        <p:txBody>
          <a:bodyPr>
            <a:spAutoFit/>
          </a:bodyPr>
          <a:lstStyle/>
          <a:p>
            <a:pPr marL="342900" indent="-342900">
              <a:spcBef>
                <a:spcPct val="50000"/>
              </a:spcBef>
            </a:pPr>
            <a:r>
              <a:rPr lang="zh-CN" altLang="en-US" sz="3200" noProof="1">
                <a:solidFill>
                  <a:schemeClr val="bg1"/>
                </a:solidFill>
                <a:effectLst>
                  <a:outerShdw blurRad="38100" dist="38100" dir="2700000">
                    <a:srgbClr val="000000"/>
                  </a:outerShdw>
                </a:effectLst>
                <a:latin typeface="Arial" panose="020B0604020202020204" pitchFamily="34" charset="0"/>
                <a:ea typeface="宋体" panose="02010600030101010101" pitchFamily="2" charset="-122"/>
                <a:cs typeface="+mn-ea"/>
              </a:rPr>
              <a:t>主体部分</a:t>
            </a:r>
            <a:endParaRPr lang="zh-CN" altLang="en-US" sz="3200" noProof="1">
              <a:solidFill>
                <a:schemeClr val="bg1"/>
              </a:solidFill>
              <a:effectLst>
                <a:outerShdw blurRad="38100" dist="38100" dir="2700000">
                  <a:srgbClr val="000000"/>
                </a:outerShdw>
              </a:effectLst>
              <a:latin typeface="Arial" panose="020B0604020202020204" pitchFamily="34" charset="0"/>
              <a:ea typeface="宋体" panose="02010600030101010101" pitchFamily="2" charset="-122"/>
            </a:endParaRPr>
          </a:p>
        </p:txBody>
      </p:sp>
      <p:sp>
        <p:nvSpPr>
          <p:cNvPr id="81930" name="文本框 81929"/>
          <p:cNvSpPr txBox="1"/>
          <p:nvPr/>
        </p:nvSpPr>
        <p:spPr>
          <a:xfrm>
            <a:off x="4544378" y="5439410"/>
            <a:ext cx="1871663" cy="579438"/>
          </a:xfrm>
          <a:prstGeom prst="rect">
            <a:avLst/>
          </a:prstGeom>
          <a:noFill/>
          <a:ln w="9525">
            <a:noFill/>
            <a:miter/>
          </a:ln>
        </p:spPr>
        <p:txBody>
          <a:bodyPr>
            <a:spAutoFit/>
          </a:bodyPr>
          <a:lstStyle/>
          <a:p>
            <a:pPr marL="342900" indent="-342900">
              <a:spcBef>
                <a:spcPct val="50000"/>
              </a:spcBef>
            </a:pPr>
            <a:r>
              <a:rPr lang="zh-CN" altLang="en-US" sz="3200" noProof="1">
                <a:solidFill>
                  <a:schemeClr val="bg1"/>
                </a:solidFill>
                <a:effectLst>
                  <a:outerShdw blurRad="38100" dist="38100" dir="2700000">
                    <a:srgbClr val="000000"/>
                  </a:outerShdw>
                </a:effectLst>
                <a:latin typeface="Arial" panose="020B0604020202020204" pitchFamily="34" charset="0"/>
                <a:ea typeface="宋体" panose="02010600030101010101" pitchFamily="2" charset="-122"/>
                <a:cs typeface="+mn-ea"/>
              </a:rPr>
              <a:t>结尾部分</a:t>
            </a:r>
            <a:endParaRPr lang="zh-CN" altLang="en-US" sz="3200" noProof="1">
              <a:solidFill>
                <a:schemeClr val="bg1"/>
              </a:solidFill>
              <a:effectLst>
                <a:outerShdw blurRad="38100" dist="38100" dir="2700000">
                  <a:srgbClr val="000000"/>
                </a:outerShdw>
              </a:effectLst>
              <a:latin typeface="Arial" panose="020B0604020202020204" pitchFamily="34" charset="0"/>
              <a:ea typeface="宋体" panose="02010600030101010101" pitchFamily="2" charset="-122"/>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17539"/>
          <a:stretch>
            <a:fillRect/>
          </a:stretch>
        </p:blipFill>
        <p:spPr>
          <a:xfrm>
            <a:off x="0" y="0"/>
            <a:ext cx="12192000" cy="6858000"/>
          </a:xfrm>
          <a:prstGeom prst="rect">
            <a:avLst/>
          </a:prstGeom>
        </p:spPr>
      </p:pic>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10326" t="8610" r="8576" b="20556"/>
          <a:stretch>
            <a:fillRect/>
          </a:stretch>
        </p:blipFill>
        <p:spPr>
          <a:xfrm>
            <a:off x="1781399" y="590550"/>
            <a:ext cx="8629204" cy="5276850"/>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53500" t="58889"/>
          <a:stretch>
            <a:fillRect/>
          </a:stretch>
        </p:blipFill>
        <p:spPr>
          <a:xfrm>
            <a:off x="7694343" y="4067175"/>
            <a:ext cx="4554807" cy="2819400"/>
          </a:xfrm>
          <a:prstGeom prst="rect">
            <a:avLst/>
          </a:prstGeom>
        </p:spPr>
      </p:pic>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r="38331" b="42778"/>
          <a:stretch>
            <a:fillRect/>
          </a:stretch>
        </p:blipFill>
        <p:spPr>
          <a:xfrm>
            <a:off x="-1" y="-28575"/>
            <a:ext cx="6040708" cy="3924300"/>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68307" b="76111"/>
          <a:stretch>
            <a:fillRect/>
          </a:stretch>
        </p:blipFill>
        <p:spPr>
          <a:xfrm>
            <a:off x="8375116" y="14288"/>
            <a:ext cx="3826409" cy="2019300"/>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t="41111" r="77032"/>
          <a:stretch>
            <a:fillRect/>
          </a:stretch>
        </p:blipFill>
        <p:spPr>
          <a:xfrm>
            <a:off x="0" y="2819400"/>
            <a:ext cx="2249758" cy="4038600"/>
          </a:xfrm>
          <a:prstGeom prst="rect">
            <a:avLst/>
          </a:prstGeom>
        </p:spPr>
      </p:pic>
      <p:grpSp>
        <p:nvGrpSpPr>
          <p:cNvPr id="19" name="组合 18"/>
          <p:cNvGrpSpPr/>
          <p:nvPr/>
        </p:nvGrpSpPr>
        <p:grpSpPr>
          <a:xfrm>
            <a:off x="3769047" y="2237110"/>
            <a:ext cx="4653907" cy="1891715"/>
            <a:chOff x="3789286" y="2123643"/>
            <a:chExt cx="4653907" cy="1891715"/>
          </a:xfrm>
        </p:grpSpPr>
        <p:sp>
          <p:nvSpPr>
            <p:cNvPr id="20" name="文本框 19"/>
            <p:cNvSpPr txBox="1"/>
            <p:nvPr/>
          </p:nvSpPr>
          <p:spPr>
            <a:xfrm>
              <a:off x="3789286" y="2123643"/>
              <a:ext cx="4653907" cy="1569660"/>
            </a:xfrm>
            <a:prstGeom prst="rect">
              <a:avLst/>
            </a:prstGeom>
            <a:noFill/>
          </p:spPr>
          <p:txBody>
            <a:bodyPr wrap="square" rtlCol="0">
              <a:spAutoFit/>
            </a:bodyPr>
            <a:lstStyle/>
            <a:p>
              <a:pPr algn="ctr"/>
              <a:r>
                <a:rPr lang="en-US" altLang="zh-CN" sz="9600" dirty="0">
                  <a:solidFill>
                    <a:schemeClr val="bg1"/>
                  </a:solidFill>
                  <a:latin typeface="方正静蕾简体" panose="02000000000000000000" pitchFamily="2" charset="-122"/>
                  <a:ea typeface="方正静蕾简体" panose="02000000000000000000" pitchFamily="2" charset="-122"/>
                </a:rPr>
                <a:t>PART </a:t>
              </a:r>
              <a:r>
                <a:rPr lang="en-US" altLang="zh-CN" sz="9600" dirty="0" smtClean="0">
                  <a:solidFill>
                    <a:schemeClr val="bg1"/>
                  </a:solidFill>
                  <a:latin typeface="方正静蕾简体" panose="02000000000000000000" pitchFamily="2" charset="-122"/>
                  <a:ea typeface="方正静蕾简体" panose="02000000000000000000" pitchFamily="2" charset="-122"/>
                </a:rPr>
                <a:t>02</a:t>
              </a:r>
              <a:endParaRPr lang="en-US" altLang="zh-CN" sz="9600" dirty="0">
                <a:solidFill>
                  <a:schemeClr val="bg1"/>
                </a:solidFill>
                <a:latin typeface="方正静蕾简体" panose="02000000000000000000" pitchFamily="2" charset="-122"/>
                <a:ea typeface="方正静蕾简体" panose="02000000000000000000" pitchFamily="2" charset="-122"/>
              </a:endParaRPr>
            </a:p>
          </p:txBody>
        </p:sp>
        <p:sp>
          <p:nvSpPr>
            <p:cNvPr id="21" name="文本框 20"/>
            <p:cNvSpPr txBox="1"/>
            <p:nvPr/>
          </p:nvSpPr>
          <p:spPr>
            <a:xfrm>
              <a:off x="4014706" y="3370198"/>
              <a:ext cx="4203065" cy="645160"/>
            </a:xfrm>
            <a:prstGeom prst="rect">
              <a:avLst/>
            </a:prstGeom>
            <a:noFill/>
          </p:spPr>
          <p:txBody>
            <a:bodyPr wrap="square" rtlCol="0">
              <a:spAutoFit/>
            </a:bodyPr>
            <a:lstStyle/>
            <a:p>
              <a:pPr algn="ctr"/>
              <a:r>
                <a:rPr lang="zh-CN" altLang="en-US" sz="3600" dirty="0">
                  <a:solidFill>
                    <a:schemeClr val="bg1"/>
                  </a:solidFill>
                  <a:latin typeface="方正静蕾简体" panose="02000000000000000000" pitchFamily="2" charset="-122"/>
                  <a:ea typeface="方正静蕾简体" panose="02000000000000000000" pitchFamily="2" charset="-122"/>
                </a:rPr>
                <a:t>CNKI+论文形成记</a:t>
              </a:r>
              <a:endParaRPr lang="zh-CN" altLang="en-US" sz="3600" dirty="0">
                <a:solidFill>
                  <a:schemeClr val="bg1"/>
                </a:solidFill>
                <a:latin typeface="方正静蕾简体" panose="02000000000000000000" pitchFamily="2" charset="-122"/>
                <a:ea typeface="方正静蕾简体" panose="02000000000000000000" pitchFamily="2" charset="-122"/>
              </a:endParaRPr>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l="15014" t="14696" r="12759" b="38773"/>
          <a:stretch>
            <a:fillRect/>
          </a:stretch>
        </p:blipFill>
        <p:spPr>
          <a:xfrm>
            <a:off x="2539" y="0"/>
            <a:ext cx="12187177" cy="6858000"/>
          </a:xfrm>
          <a:prstGeom prst="rect">
            <a:avLst/>
          </a:prstGeom>
        </p:spPr>
      </p:pic>
      <p:pic>
        <p:nvPicPr>
          <p:cNvPr id="11" name="图片 10"/>
          <p:cNvPicPr>
            <a:picLocks noChangeAspect="1"/>
          </p:cNvPicPr>
          <p:nvPr/>
        </p:nvPicPr>
        <p:blipFill rotWithShape="1">
          <a:blip r:embed="rId2">
            <a:extLst>
              <a:ext uri="{28A0092B-C50C-407E-A947-70E740481C1C}">
                <a14:useLocalDpi xmlns:a14="http://schemas.microsoft.com/office/drawing/2010/main" val="0"/>
              </a:ext>
            </a:extLst>
          </a:blip>
          <a:srcRect l="16731" t="61361" r="79379" b="32559"/>
          <a:stretch>
            <a:fillRect/>
          </a:stretch>
        </p:blipFill>
        <p:spPr>
          <a:xfrm rot="20827940">
            <a:off x="235988" y="266385"/>
            <a:ext cx="704850" cy="800101"/>
          </a:xfrm>
          <a:prstGeom prst="rect">
            <a:avLst/>
          </a:prstGeom>
        </p:spPr>
      </p:pic>
      <p:sp>
        <p:nvSpPr>
          <p:cNvPr id="13" name="文本框 12"/>
          <p:cNvSpPr txBox="1"/>
          <p:nvPr/>
        </p:nvSpPr>
        <p:spPr>
          <a:xfrm>
            <a:off x="971550" y="344170"/>
            <a:ext cx="4250055" cy="583565"/>
          </a:xfrm>
          <a:prstGeom prst="rect">
            <a:avLst/>
          </a:prstGeom>
          <a:noFill/>
        </p:spPr>
        <p:txBody>
          <a:bodyPr wrap="square" rtlCol="0">
            <a:spAutoFit/>
          </a:bodyPr>
          <a:lstStyle/>
          <a:p>
            <a:r>
              <a:rPr lang="en-US" altLang="zh-CN" sz="3200" dirty="0">
                <a:solidFill>
                  <a:schemeClr val="bg1"/>
                </a:solidFill>
                <a:latin typeface="方正静蕾简体" panose="02000000000000000000" pitchFamily="2" charset="-122"/>
                <a:ea typeface="方正静蕾简体" panose="02000000000000000000" pitchFamily="2" charset="-122"/>
              </a:rPr>
              <a:t>2</a:t>
            </a:r>
            <a:r>
              <a:rPr lang="zh-CN" altLang="en-US" sz="3200" dirty="0">
                <a:solidFill>
                  <a:schemeClr val="bg1"/>
                </a:solidFill>
                <a:latin typeface="方正静蕾简体" panose="02000000000000000000" pitchFamily="2" charset="-122"/>
                <a:ea typeface="方正静蕾简体" panose="02000000000000000000" pitchFamily="2" charset="-122"/>
              </a:rPr>
              <a:t>、CNKI+论文形成记</a:t>
            </a:r>
            <a:endParaRPr lang="zh-CN" altLang="en-US" sz="3200" dirty="0">
              <a:solidFill>
                <a:schemeClr val="bg1"/>
              </a:solidFill>
              <a:latin typeface="方正静蕾简体" panose="02000000000000000000" pitchFamily="2" charset="-122"/>
              <a:ea typeface="方正静蕾简体" panose="02000000000000000000" pitchFamily="2" charset="-122"/>
            </a:endParaRPr>
          </a:p>
        </p:txBody>
      </p:sp>
      <p:pic>
        <p:nvPicPr>
          <p:cNvPr id="37" name="图片 36"/>
          <p:cNvPicPr>
            <a:picLocks noChangeAspect="1"/>
          </p:cNvPicPr>
          <p:nvPr/>
        </p:nvPicPr>
        <p:blipFill>
          <a:blip r:embed="rId3">
            <a:lum contrast="-20000"/>
          </a:blip>
          <a:stretch>
            <a:fillRect/>
          </a:stretch>
        </p:blipFill>
        <p:spPr>
          <a:xfrm>
            <a:off x="677545" y="1763395"/>
            <a:ext cx="2795905" cy="3990975"/>
          </a:xfrm>
          <a:prstGeom prst="rect">
            <a:avLst/>
          </a:prstGeom>
        </p:spPr>
      </p:pic>
      <p:sp>
        <p:nvSpPr>
          <p:cNvPr id="52" name="Shape 344"/>
          <p:cNvSpPr/>
          <p:nvPr/>
        </p:nvSpPr>
        <p:spPr>
          <a:xfrm>
            <a:off x="4345940" y="4171315"/>
            <a:ext cx="280035" cy="2800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4" cstate="print">
              <a:extLst>
                <a:ext uri="{28A0092B-C50C-407E-A947-70E740481C1C}">
                  <a14:useLocalDpi xmlns:a14="http://schemas.microsoft.com/office/drawing/2010/main" val="0"/>
                </a:ext>
              </a:extLst>
            </a:blip>
            <a:stretch>
              <a:fillRect/>
            </a:stretch>
          </a:blipFill>
          <a:ln w="12700" cap="flat">
            <a:noFill/>
            <a:miter lim="400000"/>
          </a:ln>
          <a:effectLst/>
        </p:spPr>
        <p:txBody>
          <a:bodyPr wrap="square" lIns="50800" tIns="50800" rIns="50800" bIns="50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00000"/>
              </a:lnSpc>
              <a:spcBef>
                <a:spcPts val="0"/>
              </a:spcBef>
              <a:defRPr sz="3200">
                <a:solidFill>
                  <a:srgbClr val="FFFFFF"/>
                </a:solidFill>
                <a:latin typeface="+mn-lt"/>
                <a:ea typeface="+mn-ea"/>
                <a:cs typeface="+mn-cs"/>
                <a:sym typeface="Helvetica Light"/>
              </a:defRPr>
            </a:pPr>
          </a:p>
        </p:txBody>
      </p:sp>
      <p:sp>
        <p:nvSpPr>
          <p:cNvPr id="53" name="Shape 347"/>
          <p:cNvSpPr/>
          <p:nvPr/>
        </p:nvSpPr>
        <p:spPr>
          <a:xfrm>
            <a:off x="4345940" y="3472180"/>
            <a:ext cx="280035" cy="2800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4">
              <a:extLst>
                <a:ext uri="{28A0092B-C50C-407E-A947-70E740481C1C}">
                  <a14:useLocalDpi xmlns:a14="http://schemas.microsoft.com/office/drawing/2010/main" val="0"/>
                </a:ext>
              </a:extLst>
            </a:blip>
            <a:stretch>
              <a:fillRect/>
            </a:stretch>
          </a:blipFill>
          <a:ln w="12700" cap="flat">
            <a:noFill/>
            <a:miter lim="400000"/>
          </a:ln>
          <a:effectLst/>
        </p:spPr>
        <p:txBody>
          <a:bodyPr wrap="square" lIns="50800" tIns="50800" rIns="50800" bIns="50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00000"/>
              </a:lnSpc>
              <a:spcBef>
                <a:spcPts val="0"/>
              </a:spcBef>
              <a:defRPr sz="3200">
                <a:solidFill>
                  <a:srgbClr val="FFFFFF"/>
                </a:solidFill>
                <a:latin typeface="+mn-lt"/>
                <a:ea typeface="+mn-ea"/>
                <a:cs typeface="+mn-cs"/>
                <a:sym typeface="Helvetica Light"/>
              </a:defRPr>
            </a:pPr>
          </a:p>
        </p:txBody>
      </p:sp>
      <p:sp>
        <p:nvSpPr>
          <p:cNvPr id="54" name="Shape 350"/>
          <p:cNvSpPr/>
          <p:nvPr/>
        </p:nvSpPr>
        <p:spPr>
          <a:xfrm>
            <a:off x="4345940" y="1953260"/>
            <a:ext cx="280035" cy="2800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4">
              <a:extLst>
                <a:ext uri="{28A0092B-C50C-407E-A947-70E740481C1C}">
                  <a14:useLocalDpi xmlns:a14="http://schemas.microsoft.com/office/drawing/2010/main" val="0"/>
                </a:ext>
              </a:extLst>
            </a:blip>
            <a:stretch>
              <a:fillRect/>
            </a:stretch>
          </a:blipFill>
          <a:ln w="12700" cap="flat">
            <a:noFill/>
            <a:miter lim="400000"/>
          </a:ln>
          <a:effectLst/>
        </p:spPr>
        <p:txBody>
          <a:bodyPr wrap="square" lIns="50800" tIns="50800" rIns="50800" bIns="50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00000"/>
              </a:lnSpc>
              <a:spcBef>
                <a:spcPts val="0"/>
              </a:spcBef>
              <a:defRPr sz="3200">
                <a:solidFill>
                  <a:srgbClr val="FFFFFF"/>
                </a:solidFill>
                <a:latin typeface="+mn-lt"/>
                <a:ea typeface="+mn-ea"/>
                <a:cs typeface="+mn-cs"/>
                <a:sym typeface="Helvetica Light"/>
              </a:defRPr>
            </a:pPr>
          </a:p>
        </p:txBody>
      </p:sp>
      <p:sp>
        <p:nvSpPr>
          <p:cNvPr id="55" name="Shape 347"/>
          <p:cNvSpPr/>
          <p:nvPr/>
        </p:nvSpPr>
        <p:spPr>
          <a:xfrm>
            <a:off x="4345940" y="2654300"/>
            <a:ext cx="280035" cy="2800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4">
              <a:extLst>
                <a:ext uri="{28A0092B-C50C-407E-A947-70E740481C1C}">
                  <a14:useLocalDpi xmlns:a14="http://schemas.microsoft.com/office/drawing/2010/main" val="0"/>
                </a:ext>
              </a:extLst>
            </a:blip>
            <a:stretch>
              <a:fillRect/>
            </a:stretch>
          </a:blipFill>
          <a:ln w="12700" cap="flat">
            <a:noFill/>
            <a:miter lim="400000"/>
          </a:ln>
          <a:effectLst/>
        </p:spPr>
        <p:txBody>
          <a:bodyPr wrap="square" lIns="50800" tIns="50800" rIns="50800" bIns="50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00000"/>
              </a:lnSpc>
              <a:spcBef>
                <a:spcPts val="0"/>
              </a:spcBef>
              <a:defRPr sz="3200">
                <a:solidFill>
                  <a:srgbClr val="FFFFFF"/>
                </a:solidFill>
                <a:latin typeface="+mn-lt"/>
                <a:ea typeface="+mn-ea"/>
                <a:cs typeface="+mn-cs"/>
                <a:sym typeface="Helvetica Light"/>
              </a:defRPr>
            </a:pPr>
          </a:p>
        </p:txBody>
      </p:sp>
      <p:sp>
        <p:nvSpPr>
          <p:cNvPr id="23554" name="文本占位符 20482"/>
          <p:cNvSpPr>
            <a:spLocks noGrp="1"/>
          </p:cNvSpPr>
          <p:nvPr>
            <p:ph idx="1"/>
          </p:nvPr>
        </p:nvSpPr>
        <p:spPr>
          <a:xfrm>
            <a:off x="4997450" y="1671955"/>
            <a:ext cx="7426325" cy="4421505"/>
          </a:xfrm>
        </p:spPr>
        <p:txBody>
          <a:bodyPr anchor="t"/>
          <a:lstStyle/>
          <a:p>
            <a:pPr algn="l">
              <a:lnSpc>
                <a:spcPct val="150000"/>
              </a:lnSpc>
            </a:pPr>
            <a:r>
              <a:rPr lang="zh-CN" altLang="en-US" sz="2800" dirty="0">
                <a:solidFill>
                  <a:schemeClr val="bg1"/>
                </a:solidFill>
                <a:latin typeface="微软雅黑" panose="020B0503020204020204" pitchFamily="34" charset="-122"/>
                <a:ea typeface="微软雅黑" panose="020B0503020204020204" pitchFamily="34" charset="-122"/>
              </a:rPr>
              <a:t>选题</a:t>
            </a:r>
            <a:r>
              <a:rPr lang="en-US" altLang="x-none" sz="2800" dirty="0">
                <a:solidFill>
                  <a:schemeClr val="bg1"/>
                </a:solidFill>
                <a:latin typeface="微软雅黑" panose="020B0503020204020204" pitchFamily="34" charset="-122"/>
                <a:ea typeface="微软雅黑" panose="020B0503020204020204" pitchFamily="34" charset="-122"/>
              </a:rPr>
              <a:t>——CNKI</a:t>
            </a:r>
            <a:r>
              <a:rPr lang="zh-CN" altLang="en-US" sz="2800" dirty="0">
                <a:solidFill>
                  <a:schemeClr val="bg1"/>
                </a:solidFill>
                <a:latin typeface="微软雅黑" panose="020B0503020204020204" pitchFamily="34" charset="-122"/>
                <a:ea typeface="微软雅黑" panose="020B0503020204020204" pitchFamily="34" charset="-122"/>
              </a:rPr>
              <a:t>的学科浏览、分组与排序</a:t>
            </a:r>
            <a:endParaRPr lang="zh-CN" altLang="en-US" sz="2800" dirty="0">
              <a:solidFill>
                <a:schemeClr val="bg1"/>
              </a:solidFill>
              <a:latin typeface="微软雅黑" panose="020B0503020204020204" pitchFamily="34" charset="-122"/>
              <a:ea typeface="微软雅黑" panose="020B0503020204020204" pitchFamily="34" charset="-122"/>
            </a:endParaRPr>
          </a:p>
          <a:p>
            <a:pPr algn="l">
              <a:lnSpc>
                <a:spcPct val="150000"/>
              </a:lnSpc>
            </a:pPr>
            <a:r>
              <a:rPr lang="zh-CN" altLang="en-US" sz="2800" dirty="0">
                <a:solidFill>
                  <a:schemeClr val="bg1"/>
                </a:solidFill>
                <a:latin typeface="微软雅黑" panose="020B0503020204020204" pitchFamily="34" charset="-122"/>
                <a:ea typeface="微软雅黑" panose="020B0503020204020204" pitchFamily="34" charset="-122"/>
              </a:rPr>
              <a:t>开题</a:t>
            </a:r>
            <a:r>
              <a:rPr lang="en-US" altLang="x-none" sz="2800" dirty="0">
                <a:solidFill>
                  <a:schemeClr val="bg1"/>
                </a:solidFill>
                <a:latin typeface="微软雅黑" panose="020B0503020204020204" pitchFamily="34" charset="-122"/>
                <a:ea typeface="微软雅黑" panose="020B0503020204020204" pitchFamily="34" charset="-122"/>
              </a:rPr>
              <a:t>——CNKI</a:t>
            </a:r>
            <a:r>
              <a:rPr lang="zh-CN" altLang="en-US" sz="2800" dirty="0">
                <a:solidFill>
                  <a:schemeClr val="bg1"/>
                </a:solidFill>
                <a:latin typeface="微软雅黑" panose="020B0503020204020204" pitchFamily="34" charset="-122"/>
                <a:ea typeface="微软雅黑" panose="020B0503020204020204" pitchFamily="34" charset="-122"/>
              </a:rPr>
              <a:t>的简单检索、分析与阅读</a:t>
            </a:r>
            <a:endParaRPr lang="zh-CN" altLang="en-US" sz="2800" dirty="0">
              <a:solidFill>
                <a:schemeClr val="bg1"/>
              </a:solidFill>
              <a:latin typeface="微软雅黑" panose="020B0503020204020204" pitchFamily="34" charset="-122"/>
              <a:ea typeface="微软雅黑" panose="020B0503020204020204" pitchFamily="34" charset="-122"/>
            </a:endParaRPr>
          </a:p>
          <a:p>
            <a:pPr algn="l">
              <a:lnSpc>
                <a:spcPct val="150000"/>
              </a:lnSpc>
            </a:pPr>
            <a:r>
              <a:rPr lang="zh-CN" altLang="en-US" sz="2800" dirty="0">
                <a:solidFill>
                  <a:schemeClr val="bg1"/>
                </a:solidFill>
                <a:latin typeface="微软雅黑" panose="020B0503020204020204" pitchFamily="34" charset="-122"/>
                <a:ea typeface="微软雅黑" panose="020B0503020204020204" pitchFamily="34" charset="-122"/>
              </a:rPr>
              <a:t>初稿</a:t>
            </a:r>
            <a:r>
              <a:rPr lang="en-US" altLang="x-none" sz="2800" dirty="0">
                <a:solidFill>
                  <a:schemeClr val="bg1"/>
                </a:solidFill>
                <a:latin typeface="微软雅黑" panose="020B0503020204020204" pitchFamily="34" charset="-122"/>
                <a:ea typeface="微软雅黑" panose="020B0503020204020204" pitchFamily="34" charset="-122"/>
              </a:rPr>
              <a:t>——CNKI</a:t>
            </a:r>
            <a:r>
              <a:rPr lang="zh-CN" altLang="en-US" sz="2800" dirty="0">
                <a:solidFill>
                  <a:schemeClr val="bg1"/>
                </a:solidFill>
                <a:latin typeface="微软雅黑" panose="020B0503020204020204" pitchFamily="34" charset="-122"/>
                <a:ea typeface="微软雅黑" panose="020B0503020204020204" pitchFamily="34" charset="-122"/>
              </a:rPr>
              <a:t>的高级检索、全文下载</a:t>
            </a:r>
            <a:endParaRPr lang="zh-CN" altLang="en-US" sz="2800" dirty="0">
              <a:solidFill>
                <a:schemeClr val="bg1"/>
              </a:solidFill>
              <a:latin typeface="微软雅黑" panose="020B0503020204020204" pitchFamily="34" charset="-122"/>
              <a:ea typeface="微软雅黑" panose="020B0503020204020204" pitchFamily="34" charset="-122"/>
            </a:endParaRPr>
          </a:p>
          <a:p>
            <a:pPr algn="l">
              <a:lnSpc>
                <a:spcPct val="150000"/>
              </a:lnSpc>
            </a:pPr>
            <a:r>
              <a:rPr lang="zh-CN" altLang="en-US" sz="2800" dirty="0">
                <a:solidFill>
                  <a:schemeClr val="bg1"/>
                </a:solidFill>
                <a:latin typeface="微软雅黑" panose="020B0503020204020204" pitchFamily="34" charset="-122"/>
                <a:ea typeface="微软雅黑" panose="020B0503020204020204" pitchFamily="34" charset="-122"/>
              </a:rPr>
              <a:t>修稿</a:t>
            </a:r>
            <a:r>
              <a:rPr lang="en-US" altLang="x-none" sz="2800" dirty="0">
                <a:solidFill>
                  <a:schemeClr val="bg1"/>
                </a:solidFill>
                <a:latin typeface="微软雅黑" panose="020B0503020204020204" pitchFamily="34" charset="-122"/>
                <a:ea typeface="微软雅黑" panose="020B0503020204020204" pitchFamily="34" charset="-122"/>
              </a:rPr>
              <a:t>——CNKI</a:t>
            </a:r>
            <a:r>
              <a:rPr lang="zh-CN" altLang="en-US" sz="2800" dirty="0">
                <a:solidFill>
                  <a:schemeClr val="bg1"/>
                </a:solidFill>
                <a:latin typeface="微软雅黑" panose="020B0503020204020204" pitchFamily="34" charset="-122"/>
                <a:ea typeface="微软雅黑" panose="020B0503020204020204" pitchFamily="34" charset="-122"/>
              </a:rPr>
              <a:t>的句子检索</a:t>
            </a:r>
            <a:endParaRPr lang="zh-CN" altLang="en-US" sz="2800" dirty="0">
              <a:solidFill>
                <a:schemeClr val="bg1"/>
              </a:solidFill>
              <a:latin typeface="微软雅黑" panose="020B0503020204020204" pitchFamily="34" charset="-122"/>
              <a:ea typeface="微软雅黑" panose="020B0503020204020204" pitchFamily="34" charset="-122"/>
            </a:endParaRPr>
          </a:p>
          <a:p>
            <a:pPr algn="l">
              <a:lnSpc>
                <a:spcPct val="150000"/>
              </a:lnSpc>
            </a:pPr>
            <a:r>
              <a:rPr lang="zh-CN" altLang="en-US" sz="2800" dirty="0">
                <a:solidFill>
                  <a:schemeClr val="bg1"/>
                </a:solidFill>
                <a:latin typeface="微软雅黑" panose="020B0503020204020204" pitchFamily="34" charset="-122"/>
                <a:ea typeface="微软雅黑" panose="020B0503020204020204" pitchFamily="34" charset="-122"/>
              </a:rPr>
              <a:t>定稿</a:t>
            </a:r>
            <a:r>
              <a:rPr lang="en-US" altLang="x-none" sz="2800" dirty="0">
                <a:solidFill>
                  <a:schemeClr val="bg1"/>
                </a:solidFill>
                <a:latin typeface="微软雅黑" panose="020B0503020204020204" pitchFamily="34" charset="-122"/>
                <a:ea typeface="微软雅黑" panose="020B0503020204020204" pitchFamily="34" charset="-122"/>
              </a:rPr>
              <a:t>——CNKI</a:t>
            </a:r>
            <a:r>
              <a:rPr lang="zh-CN" altLang="en-US" sz="2800" dirty="0">
                <a:solidFill>
                  <a:schemeClr val="bg1"/>
                </a:solidFill>
                <a:latin typeface="微软雅黑" panose="020B0503020204020204" pitchFamily="34" charset="-122"/>
                <a:ea typeface="微软雅黑" panose="020B0503020204020204" pitchFamily="34" charset="-122"/>
              </a:rPr>
              <a:t>的导出参考文献</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3" name="Shape 344"/>
          <p:cNvSpPr/>
          <p:nvPr/>
        </p:nvSpPr>
        <p:spPr>
          <a:xfrm>
            <a:off x="4345940" y="5045075"/>
            <a:ext cx="280035" cy="2800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4" cstate="print">
              <a:extLst>
                <a:ext uri="{28A0092B-C50C-407E-A947-70E740481C1C}">
                  <a14:useLocalDpi xmlns:a14="http://schemas.microsoft.com/office/drawing/2010/main" val="0"/>
                </a:ext>
              </a:extLst>
            </a:blip>
            <a:stretch>
              <a:fillRect/>
            </a:stretch>
          </a:blipFill>
          <a:ln w="12700" cap="flat">
            <a:noFill/>
            <a:miter lim="400000"/>
          </a:ln>
          <a:effectLst/>
        </p:spPr>
        <p:txBody>
          <a:bodyPr wrap="square" lIns="50800" tIns="50800" rIns="50800" bIns="50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00000"/>
              </a:lnSpc>
              <a:spcBef>
                <a:spcPts val="0"/>
              </a:spcBef>
              <a:defRPr sz="3200">
                <a:solidFill>
                  <a:srgbClr val="FFFFFF"/>
                </a:solidFill>
                <a:latin typeface="+mn-lt"/>
                <a:ea typeface="+mn-ea"/>
                <a:cs typeface="+mn-cs"/>
                <a:sym typeface="Helvetica Light"/>
              </a:defRPr>
            </a:pPr>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SLIDE_MODEL_TYPE" val="cover"/>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3858</Words>
  <Application>WPS 演示</Application>
  <PresentationFormat>宽屏</PresentationFormat>
  <Paragraphs>523</Paragraphs>
  <Slides>57</Slides>
  <Notes>15</Notes>
  <HiddenSlides>0</HiddenSlides>
  <MMClips>0</MMClips>
  <ScaleCrop>false</ScaleCrop>
  <HeadingPairs>
    <vt:vector size="6" baseType="variant">
      <vt:variant>
        <vt:lpstr>已用的字体</vt:lpstr>
      </vt:variant>
      <vt:variant>
        <vt:i4>33</vt:i4>
      </vt:variant>
      <vt:variant>
        <vt:lpstr>主题</vt:lpstr>
      </vt:variant>
      <vt:variant>
        <vt:i4>2</vt:i4>
      </vt:variant>
      <vt:variant>
        <vt:lpstr>幻灯片标题</vt:lpstr>
      </vt:variant>
      <vt:variant>
        <vt:i4>57</vt:i4>
      </vt:variant>
    </vt:vector>
  </HeadingPairs>
  <TitlesOfParts>
    <vt:vector size="92" baseType="lpstr">
      <vt:lpstr>Arial</vt:lpstr>
      <vt:lpstr>宋体</vt:lpstr>
      <vt:lpstr>Wingdings</vt:lpstr>
      <vt:lpstr>方正静蕾简体</vt:lpstr>
      <vt:lpstr>hakuyoxingshu7000</vt:lpstr>
      <vt:lpstr>华文细黑</vt:lpstr>
      <vt:lpstr>Mongolian Baiti</vt:lpstr>
      <vt:lpstr>微软雅黑</vt:lpstr>
      <vt:lpstr>Neris Thin</vt:lpstr>
      <vt:lpstr>黑体</vt:lpstr>
      <vt:lpstr>Arial</vt:lpstr>
      <vt:lpstr>华康俪金黑W8(P)</vt:lpstr>
      <vt:lpstr>Helvetica Light</vt:lpstr>
      <vt:lpstr>楷体</vt:lpstr>
      <vt:lpstr>Arial Unicode MS</vt:lpstr>
      <vt:lpstr>Calibri Light</vt:lpstr>
      <vt:lpstr>Calibri</vt:lpstr>
      <vt:lpstr>DokChampa</vt:lpstr>
      <vt:lpstr>Franklin Gothic Book</vt:lpstr>
      <vt:lpstr>Bradley Hand ITC</vt:lpstr>
      <vt:lpstr>楷体_GB2312</vt:lpstr>
      <vt:lpstr>Broadway</vt:lpstr>
      <vt:lpstr>经典繁仿黑</vt:lpstr>
      <vt:lpstr>Calibri</vt:lpstr>
      <vt:lpstr>Wingdings 3</vt:lpstr>
      <vt:lpstr>Symbol</vt:lpstr>
      <vt:lpstr>华文新魏</vt:lpstr>
      <vt:lpstr>Verdana</vt:lpstr>
      <vt:lpstr>幼圆</vt:lpstr>
      <vt:lpstr>Aparajita</vt:lpstr>
      <vt:lpstr>Gabriola</vt:lpstr>
      <vt:lpstr>Segoe Print</vt:lpstr>
      <vt:lpstr>新宋体</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毕业论文的规范格式？</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寻找对口期刊投稿、查阅信息</vt:lpstr>
      <vt:lpstr>寻找对口期刊投稿、查阅信息</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行路难</cp:lastModifiedBy>
  <cp:revision>33</cp:revision>
  <dcterms:created xsi:type="dcterms:W3CDTF">2018-03-19T02:32:00Z</dcterms:created>
  <dcterms:modified xsi:type="dcterms:W3CDTF">2019-11-13T05:19:57Z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2052-11.1.0.9175</vt:lpwstr>
  </property>
</Properties>
</file>